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8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2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1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75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8" d="100"/>
          <a:sy n="18" d="100"/>
        </p:scale>
        <p:origin x="370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81" y="3137974"/>
            <a:ext cx="19547832" cy="4911372"/>
          </a:xfrm>
        </p:spPr>
        <p:txBody>
          <a:bodyPr anchor="b" anchorCtr="0">
            <a:noAutofit/>
          </a:bodyPr>
          <a:lstStyle>
            <a:lvl1pPr>
              <a:lnSpc>
                <a:spcPts val="10600"/>
              </a:lnSpc>
              <a:defRPr sz="8800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8647" y="9778060"/>
            <a:ext cx="7560000" cy="32120228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756872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9913" y="9778061"/>
            <a:ext cx="7560000" cy="32120227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756872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47B6F-1C6E-BD0B-E25B-8D03906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400" y="8296701"/>
            <a:ext cx="1687822" cy="161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635A81-0E6F-E07D-BE79-A379F6703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78940" y="1038100"/>
            <a:ext cx="6894195" cy="1781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6EC7EB-ABC2-5CEA-3533-EB8B991167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791422" y="38477758"/>
            <a:ext cx="5979196" cy="342053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12002" y="1893207"/>
            <a:ext cx="11536647" cy="92606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1C46BDA-E258-4C6D-9179-1A83A4CCF7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860622" y="19117855"/>
            <a:ext cx="6912000" cy="134299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787991" y="19532866"/>
            <a:ext cx="11260656" cy="6746677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876648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21876649" y="9888493"/>
            <a:ext cx="6894110" cy="5590191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5907474-D101-A2BB-020D-42F4A0C7CD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2" y="16249931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637711-E0D8-8FFB-5F0E-1E40A25B4B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2" y="21536909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8C7CFD4-2C7F-7C5B-B444-1D947CA2CB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16214" y="16855868"/>
            <a:ext cx="879821" cy="646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95B0FD2-E510-DA44-A516-6E3613853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91423" y="22173175"/>
            <a:ext cx="879821" cy="6463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1E203E6-1A16-EEBC-AD8D-0DF6B9E2C0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86464" y="25712484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755F5FD-4C8E-2E16-DB0C-4F31C9118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91423" y="26359000"/>
            <a:ext cx="879821" cy="71822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ED60238-AD76-247E-D858-8ABC4DEEBD8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24235800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9151F1F-8654-9EF6-8726-56368B38EA58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26594953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EC0479C5-9F10-4CBF-8242-4237FE0E2713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21876648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24235800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26594953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787992" y="17871175"/>
            <a:ext cx="3092526" cy="1342990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78B05FB-FEBE-7507-D9F8-0C15EE9509ED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21839478" y="26780209"/>
            <a:ext cx="3327697" cy="3290271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1839478" y="32946376"/>
            <a:ext cx="6894110" cy="109913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21876649" y="34350400"/>
            <a:ext cx="1980000" cy="1980000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484F2EA-1932-A108-2150-261F8809403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25738986" y="8165585"/>
            <a:ext cx="3092526" cy="1342990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1839478" y="30532361"/>
            <a:ext cx="6894110" cy="2209780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13489913" y="30644034"/>
            <a:ext cx="7560000" cy="4693663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B4F855-518A-C17A-E443-AFEC4A85D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401532" y="9857386"/>
            <a:ext cx="7560000" cy="3234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nulla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092B81-2351-56C0-66AF-6140B3253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2487" y="3836002"/>
            <a:ext cx="1954433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60"/>
              </a:lnSpc>
            </a:pPr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10660"/>
              </a:lnSpc>
            </a:pPr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531BB7-F7D4-5059-8496-D752AD0492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26811" y="19416800"/>
            <a:ext cx="11330486" cy="683234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735630-6D72-9623-9DAD-7BF4EF8ACF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7715" y="8296701"/>
            <a:ext cx="1687821" cy="161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F0F2416-F760-0B49-E79A-A46459B865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1" y="16249930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3D22D04-E4E8-0ADB-FC83-2FDC76BE9B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760060" y="19283925"/>
            <a:ext cx="7071751" cy="79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</a:t>
            </a:r>
            <a:b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</a:b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Universität YZ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F98D54-74A1-4AF6-1EF9-62F05866E2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1" y="21536907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D7BA7C-0118-41AD-951B-C2D0C8C186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78038" y="9857386"/>
            <a:ext cx="7560000" cy="3103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excerioresti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nimaiorum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repelisit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F59E79-FFCF-8F6D-EB45-4B567C490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64167" y="21663712"/>
            <a:ext cx="75233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24"/>
              </a:lnSpc>
            </a:pPr>
            <a:br>
              <a:rPr lang="de-DE" sz="3959" dirty="0">
                <a:latin typeface="Open Sans Light" panose="020B0306030504020204" pitchFamily="34" charset="0"/>
              </a:rPr>
            </a:br>
            <a:endParaRPr lang="de-DE" sz="3959" dirty="0">
              <a:latin typeface="Open Sans Light" panose="020B03060305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E5AEFBA-4D69-4252-11AD-C632DECA6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16213" y="16855867"/>
            <a:ext cx="879821" cy="646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3C6FC2-AEB0-419D-9B01-66050981A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2" y="22173174"/>
            <a:ext cx="879821" cy="646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7A70E96-F567-F949-2CFC-3B451491F4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00899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AB6607-97CC-9D77-07AF-2E4A6BA5E5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576144" y="17367003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265D01-A8F4-2496-CC7F-8B82DB1A9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188521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B825278-A7BE-0D76-C37F-2ABF1233E1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8939" y="1038100"/>
            <a:ext cx="6894195" cy="17811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09C9D46-EE7E-EDD9-2AFB-8DDBAF0CD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55581" y="34350400"/>
            <a:ext cx="1980000" cy="19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66E0A8-D239-5AD6-F81C-C0A112093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91421" y="38477758"/>
            <a:ext cx="5979195" cy="342053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906CB9E-D0DC-D54F-C152-D1E8E8B485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55580" y="9902475"/>
            <a:ext cx="6884791" cy="5307303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424AE4C-83A5-1C77-B051-174C8C11D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00899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99D424A-6B04-FF64-0077-6DCE999390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576144" y="22755432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DB13D7D-3674-4E05-873A-A495AC2B01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188521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93DED73-C28E-E364-44D3-6B4C2CEEB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50808" y="30904158"/>
            <a:ext cx="7452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EA5F365-45DC-5533-FF71-D2065E67AE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22849" y="26944259"/>
            <a:ext cx="3308344" cy="3308344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sz="36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BAF4001-2708-42C5-0C62-12EAA80035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707779" y="30699428"/>
            <a:ext cx="6146480" cy="339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2403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CB0980-931E-5BA1-D455-5F8206CFB3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86463" y="25712483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C94B187-A425-520D-CB4E-A4929B397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791422" y="26358999"/>
            <a:ext cx="879821" cy="71822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09F9594-2F2D-E737-660F-EC1502FE8B87}"/>
              </a:ext>
            </a:extLst>
          </p:cNvPr>
          <p:cNvSpPr/>
          <p:nvPr userDrawn="1"/>
        </p:nvSpPr>
        <p:spPr>
          <a:xfrm>
            <a:off x="25754605" y="8063076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F340644-ADFE-2D28-F386-0655E56416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50808" y="20780527"/>
            <a:ext cx="7416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59D5919-6C9C-8EEF-57D7-A55C8F877F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2488" y="2119372"/>
            <a:ext cx="11265482" cy="94808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MANAGEMENT,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GOVERNANCE UND MEDIEN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B1ECF17-20C1-4F8C-951E-AFC8397B611F}"/>
              </a:ext>
            </a:extLst>
          </p:cNvPr>
          <p:cNvSpPr/>
          <p:nvPr userDrawn="1"/>
        </p:nvSpPr>
        <p:spPr>
          <a:xfrm>
            <a:off x="1541627" y="17519564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</p:spTree>
    <p:extLst>
      <p:ext uri="{BB962C8B-B14F-4D97-AF65-F5344CB8AC3E}">
        <p14:creationId xmlns:p14="http://schemas.microsoft.com/office/powerpoint/2010/main" val="2854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>
            <a:extLst>
              <a:ext uri="{FF2B5EF4-FFF2-40B4-BE49-F238E27FC236}">
                <a16:creationId xmlns:a16="http://schemas.microsoft.com/office/drawing/2014/main" id="{159138CC-6CD9-4F68-6384-4EFE2E33609B}"/>
              </a:ext>
            </a:extLst>
          </p:cNvPr>
          <p:cNvSpPr>
            <a:spLocks/>
          </p:cNvSpPr>
          <p:nvPr userDrawn="1"/>
        </p:nvSpPr>
        <p:spPr>
          <a:xfrm>
            <a:off x="1598212" y="9857386"/>
            <a:ext cx="3564000" cy="32040902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D635A81-0E6F-E07D-BE79-A379F6703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8940" y="1038100"/>
            <a:ext cx="6894195" cy="1781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6EC7EB-ABC2-5CEA-3533-EB8B991167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2" y="38477758"/>
            <a:ext cx="5979196" cy="342053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ED24E0-EB91-DBD2-5420-40EE071D7D20}"/>
              </a:ext>
            </a:extLst>
          </p:cNvPr>
          <p:cNvSpPr>
            <a:spLocks/>
          </p:cNvSpPr>
          <p:nvPr userDrawn="1"/>
        </p:nvSpPr>
        <p:spPr>
          <a:xfrm>
            <a:off x="5517068" y="9857386"/>
            <a:ext cx="7440229" cy="32040902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ACC522A-96C2-D53A-CC3F-70FD05B1E991}"/>
              </a:ext>
            </a:extLst>
          </p:cNvPr>
          <p:cNvSpPr>
            <a:spLocks/>
          </p:cNvSpPr>
          <p:nvPr userDrawn="1"/>
        </p:nvSpPr>
        <p:spPr>
          <a:xfrm>
            <a:off x="13349095" y="9857386"/>
            <a:ext cx="7400369" cy="32040903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70D243-64DB-6AC4-8B0E-AA644BE155C2}"/>
              </a:ext>
            </a:extLst>
          </p:cNvPr>
          <p:cNvSpPr/>
          <p:nvPr userDrawn="1"/>
        </p:nvSpPr>
        <p:spPr>
          <a:xfrm>
            <a:off x="13278038" y="9857386"/>
            <a:ext cx="7560000" cy="3103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excerioresti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nimaiorum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repelisit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CD7D76-9C4D-8E40-8AE4-C92B651BF1AE}"/>
              </a:ext>
            </a:extLst>
          </p:cNvPr>
          <p:cNvSpPr>
            <a:spLocks/>
          </p:cNvSpPr>
          <p:nvPr userDrawn="1"/>
        </p:nvSpPr>
        <p:spPr>
          <a:xfrm>
            <a:off x="21811513" y="9857387"/>
            <a:ext cx="6922073" cy="26473013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2A9C44-C459-E535-2F00-085058F3B7A5}"/>
              </a:ext>
            </a:extLst>
          </p:cNvPr>
          <p:cNvSpPr/>
          <p:nvPr userDrawn="1"/>
        </p:nvSpPr>
        <p:spPr>
          <a:xfrm>
            <a:off x="1626810" y="3767652"/>
            <a:ext cx="19221945" cy="5076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204946-1A43-7EFF-1F99-D4F8A64014DA}"/>
              </a:ext>
            </a:extLst>
          </p:cNvPr>
          <p:cNvSpPr/>
          <p:nvPr userDrawn="1"/>
        </p:nvSpPr>
        <p:spPr>
          <a:xfrm>
            <a:off x="1512487" y="3836002"/>
            <a:ext cx="19544332" cy="413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7C4B6A-1A5E-C739-2C5B-5D837D79F808}"/>
              </a:ext>
            </a:extLst>
          </p:cNvPr>
          <p:cNvSpPr/>
          <p:nvPr userDrawn="1"/>
        </p:nvSpPr>
        <p:spPr>
          <a:xfrm>
            <a:off x="1626811" y="19416800"/>
            <a:ext cx="11330486" cy="683234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B6D87C8-A5B7-8EB3-5FFB-22B4AAB33B62}"/>
              </a:ext>
            </a:extLst>
          </p:cNvPr>
          <p:cNvSpPr/>
          <p:nvPr userDrawn="1"/>
        </p:nvSpPr>
        <p:spPr>
          <a:xfrm>
            <a:off x="1541627" y="17519564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F77C73F-E691-FDB4-E75B-51E9109E10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7715" y="8296701"/>
            <a:ext cx="1687821" cy="1616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B54A663A-E522-E844-06C3-1159164DD809}"/>
              </a:ext>
            </a:extLst>
          </p:cNvPr>
          <p:cNvSpPr/>
          <p:nvPr userDrawn="1"/>
        </p:nvSpPr>
        <p:spPr>
          <a:xfrm>
            <a:off x="21696441" y="16249930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4BE5C34-88DB-7404-1CD2-B98653B9BEE2}"/>
              </a:ext>
            </a:extLst>
          </p:cNvPr>
          <p:cNvSpPr/>
          <p:nvPr userDrawn="1"/>
        </p:nvSpPr>
        <p:spPr>
          <a:xfrm>
            <a:off x="21719420" y="19283925"/>
            <a:ext cx="7071751" cy="79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</a:t>
            </a:r>
            <a:b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</a:b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Universität YZ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6B89CF2-C183-737D-BB33-651F27DFBB63}"/>
              </a:ext>
            </a:extLst>
          </p:cNvPr>
          <p:cNvSpPr/>
          <p:nvPr userDrawn="1"/>
        </p:nvSpPr>
        <p:spPr>
          <a:xfrm>
            <a:off x="21696441" y="21536907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16AFC42-6428-C5BA-737E-6D7FB7355D4F}"/>
              </a:ext>
            </a:extLst>
          </p:cNvPr>
          <p:cNvSpPr/>
          <p:nvPr userDrawn="1"/>
        </p:nvSpPr>
        <p:spPr>
          <a:xfrm>
            <a:off x="13264167" y="21663712"/>
            <a:ext cx="75233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24"/>
              </a:lnSpc>
            </a:pPr>
            <a:br>
              <a:rPr lang="de-DE" sz="3959" dirty="0">
                <a:latin typeface="Open Sans Light" panose="020B0306030504020204" pitchFamily="34" charset="0"/>
              </a:rPr>
            </a:br>
            <a:endParaRPr lang="de-DE" sz="3959" dirty="0">
              <a:latin typeface="Open Sans Light" panose="020B0306030504020204" pitchFamily="34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89FC8ED4-91EF-7FEA-EFB3-B11132B90C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16213" y="16855867"/>
            <a:ext cx="879821" cy="6463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DEE20F8-2419-5563-B270-996A4B4060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91422" y="22173174"/>
            <a:ext cx="879821" cy="64639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66F29768-BDDE-1458-55AA-02D1CA6D6E79}"/>
              </a:ext>
            </a:extLst>
          </p:cNvPr>
          <p:cNvSpPr/>
          <p:nvPr userDrawn="1"/>
        </p:nvSpPr>
        <p:spPr>
          <a:xfrm>
            <a:off x="21800899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81B9A24-B305-B116-7AB1-881344A74777}"/>
              </a:ext>
            </a:extLst>
          </p:cNvPr>
          <p:cNvSpPr/>
          <p:nvPr userDrawn="1"/>
        </p:nvSpPr>
        <p:spPr>
          <a:xfrm>
            <a:off x="26576144" y="17367003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DB04C32-A4CC-191A-821E-B000B7261866}"/>
              </a:ext>
            </a:extLst>
          </p:cNvPr>
          <p:cNvSpPr/>
          <p:nvPr userDrawn="1"/>
        </p:nvSpPr>
        <p:spPr>
          <a:xfrm>
            <a:off x="24188521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A6E9DE3-05C3-BD67-3EFE-B21CB1C9E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1" y="38477758"/>
            <a:ext cx="5979195" cy="3420530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C69422C3-C679-5DCF-778A-CA0D990BC851}"/>
              </a:ext>
            </a:extLst>
          </p:cNvPr>
          <p:cNvSpPr/>
          <p:nvPr userDrawn="1"/>
        </p:nvSpPr>
        <p:spPr>
          <a:xfrm>
            <a:off x="21800898" y="9857386"/>
            <a:ext cx="6912000" cy="5307303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2916023-F202-D8DC-235A-2E4E9675E8FA}"/>
              </a:ext>
            </a:extLst>
          </p:cNvPr>
          <p:cNvSpPr/>
          <p:nvPr userDrawn="1"/>
        </p:nvSpPr>
        <p:spPr>
          <a:xfrm>
            <a:off x="21800899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76ADA3A-275D-6E29-B2AB-E5125FB76BA7}"/>
              </a:ext>
            </a:extLst>
          </p:cNvPr>
          <p:cNvSpPr/>
          <p:nvPr userDrawn="1"/>
        </p:nvSpPr>
        <p:spPr>
          <a:xfrm>
            <a:off x="26576144" y="22755432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5903E990-BEF1-AAA8-D05D-A48B70DFE624}"/>
              </a:ext>
            </a:extLst>
          </p:cNvPr>
          <p:cNvSpPr/>
          <p:nvPr userDrawn="1"/>
        </p:nvSpPr>
        <p:spPr>
          <a:xfrm>
            <a:off x="24188521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A8D7406-ECFD-0795-541B-E132EF4C88E3}"/>
              </a:ext>
            </a:extLst>
          </p:cNvPr>
          <p:cNvSpPr/>
          <p:nvPr userDrawn="1"/>
        </p:nvSpPr>
        <p:spPr>
          <a:xfrm>
            <a:off x="21822849" y="26944259"/>
            <a:ext cx="3308344" cy="3308344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sz="3600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67E5863-0FF0-D2DB-CE65-7D8F6435B06E}"/>
              </a:ext>
            </a:extLst>
          </p:cNvPr>
          <p:cNvSpPr/>
          <p:nvPr userDrawn="1"/>
        </p:nvSpPr>
        <p:spPr>
          <a:xfrm>
            <a:off x="21707779" y="30699428"/>
            <a:ext cx="6146480" cy="339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2403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8284D58-C37B-C817-9F47-63B16D836C48}"/>
              </a:ext>
            </a:extLst>
          </p:cNvPr>
          <p:cNvSpPr txBox="1"/>
          <p:nvPr userDrawn="1"/>
        </p:nvSpPr>
        <p:spPr>
          <a:xfrm>
            <a:off x="21686463" y="25712483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1E9A38F4-89E9-AAA1-408A-0E31F69318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791422" y="26358999"/>
            <a:ext cx="879821" cy="71822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30CFBEF2-4FA2-B83D-6DFC-D2074B11D8D9}"/>
              </a:ext>
            </a:extLst>
          </p:cNvPr>
          <p:cNvSpPr/>
          <p:nvPr userDrawn="1"/>
        </p:nvSpPr>
        <p:spPr>
          <a:xfrm>
            <a:off x="25754605" y="8063076"/>
            <a:ext cx="3018529" cy="151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D846B2A1-F96D-F6B4-C4BC-D158169E4638}"/>
              </a:ext>
            </a:extLst>
          </p:cNvPr>
          <p:cNvSpPr>
            <a:spLocks/>
          </p:cNvSpPr>
          <p:nvPr userDrawn="1"/>
        </p:nvSpPr>
        <p:spPr>
          <a:xfrm>
            <a:off x="1602365" y="2101987"/>
            <a:ext cx="11265483" cy="797036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4111E1EC-5934-A7AC-4303-469BA452A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8939" y="1038100"/>
            <a:ext cx="6894195" cy="1781175"/>
          </a:xfrm>
          <a:prstGeom prst="rect">
            <a:avLst/>
          </a:prstGeom>
        </p:spPr>
      </p:pic>
      <p:sp>
        <p:nvSpPr>
          <p:cNvPr id="61" name="Rechteck 60">
            <a:extLst>
              <a:ext uri="{FF2B5EF4-FFF2-40B4-BE49-F238E27FC236}">
                <a16:creationId xmlns:a16="http://schemas.microsoft.com/office/drawing/2014/main" id="{CFF97AB4-73B9-3899-BA88-F947E0F57E2A}"/>
              </a:ext>
            </a:extLst>
          </p:cNvPr>
          <p:cNvSpPr/>
          <p:nvPr userDrawn="1"/>
        </p:nvSpPr>
        <p:spPr>
          <a:xfrm>
            <a:off x="1512488" y="2099558"/>
            <a:ext cx="11265482" cy="9678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MANAGEMENT,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GOVERNANCE UND MEDIEN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DDC1256-22CA-A8A8-39A6-983B543891EF}"/>
              </a:ext>
            </a:extLst>
          </p:cNvPr>
          <p:cNvSpPr/>
          <p:nvPr userDrawn="1"/>
        </p:nvSpPr>
        <p:spPr>
          <a:xfrm>
            <a:off x="5401532" y="9857386"/>
            <a:ext cx="7560000" cy="3234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nulla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7F74AC1-054B-2472-78A6-96D72C9487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55581" y="34350400"/>
            <a:ext cx="1980000" cy="1980000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67F1ABB3-4287-A61F-CDC1-7DBD612ECB5C}"/>
              </a:ext>
            </a:extLst>
          </p:cNvPr>
          <p:cNvSpPr/>
          <p:nvPr userDrawn="1"/>
        </p:nvSpPr>
        <p:spPr>
          <a:xfrm>
            <a:off x="13350808" y="30904158"/>
            <a:ext cx="7452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F3E6038-69BD-C488-4BE0-4901A2D0B1DA}"/>
              </a:ext>
            </a:extLst>
          </p:cNvPr>
          <p:cNvSpPr/>
          <p:nvPr userDrawn="1"/>
        </p:nvSpPr>
        <p:spPr>
          <a:xfrm>
            <a:off x="13350808" y="20780527"/>
            <a:ext cx="7416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97655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2" y="2278914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2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2AB0A19-EC41-5988-E265-4FC1AA82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58FC3F-ED7E-16E1-5D82-3904D98E9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6B84AC0-9705-CAD2-686C-29F895743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E979383-5571-6849-DD1A-805843EAB17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4E6230-2E64-C96D-7797-5FA2515DF99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BC03C30-DAC8-15F0-FF88-191DA05F1F85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19A6296-43B8-BF84-2736-93031C36184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03025B6-560E-1478-A7B1-AA1B136C9B45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BD83006-877B-2FFF-D65F-A3CC96D978F1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60306F1-2C04-5261-5647-58F098D6DA36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214D693-0BFE-CC3E-61B1-F1418BD76F1C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192F50E-F3C3-4FA3-FAC4-9E839B2D13DC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BC1A1B7-03E1-E8C5-7CBE-3B923B7AF7BC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75199EF2-9012-9C97-010A-945E45700336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534C1F13-0C6C-1D99-7665-54BFA69C37CA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F3340D9-89F8-3EE5-7037-5905B6A14638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9FF96376-E8D6-FE5C-54F6-8D44F54FD466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7B925B0D-C18B-BC28-DCA3-4F9C4891967C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Inhaltsplatzhalter 40">
            <a:extLst>
              <a:ext uri="{FF2B5EF4-FFF2-40B4-BE49-F238E27FC236}">
                <a16:creationId xmlns:a16="http://schemas.microsoft.com/office/drawing/2014/main" id="{F371C52D-EC77-AFAC-8435-21A93A1915DA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3EC2E517-3B4A-D0F5-BAB4-0D3D3CB32E1A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75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29</cp:revision>
  <dcterms:created xsi:type="dcterms:W3CDTF">2025-07-17T12:21:15Z</dcterms:created>
  <dcterms:modified xsi:type="dcterms:W3CDTF">2025-07-21T11:37:26Z</dcterms:modified>
</cp:coreProperties>
</file>