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26" d="100"/>
          <a:sy n="26" d="100"/>
        </p:scale>
        <p:origin x="36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Vorname.name@haw-hamburg.de" TargetMode="External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Vorname.name@haw-hamburg.de" TargetMode="External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motions Poster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931" y="2219497"/>
            <a:ext cx="13806790" cy="3473826"/>
          </a:xfrm>
        </p:spPr>
        <p:txBody>
          <a:bodyPr anchor="b" anchorCtr="0">
            <a:noAutofit/>
          </a:bodyPr>
          <a:lstStyle>
            <a:lvl1pPr>
              <a:lnSpc>
                <a:spcPts val="7600"/>
              </a:lnSpc>
              <a:defRPr sz="6205" baseline="0">
                <a:solidFill>
                  <a:srgbClr val="004B98"/>
                </a:solidFill>
                <a:latin typeface="Martel Heavy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6675" y="7298246"/>
            <a:ext cx="5256000" cy="22320000"/>
          </a:xfrm>
        </p:spPr>
        <p:txBody>
          <a:bodyPr>
            <a:noAutofit/>
          </a:bodyPr>
          <a:lstStyle>
            <a:lvl1pPr marL="0" indent="-360000">
              <a:lnSpc>
                <a:spcPts val="3401"/>
              </a:lnSpc>
              <a:spcBef>
                <a:spcPts val="0"/>
              </a:spcBef>
              <a:buFontTx/>
              <a:buNone/>
              <a:defRPr sz="2400" b="1" i="0" cap="all" baseline="0">
                <a:solidFill>
                  <a:srgbClr val="004B98"/>
                </a:solidFill>
                <a:latin typeface="+mj-lt"/>
              </a:defRPr>
            </a:lvl1pPr>
            <a:lvl2pPr marL="0" indent="-360000">
              <a:lnSpc>
                <a:spcPts val="3401"/>
              </a:lnSpc>
              <a:spcBef>
                <a:spcPts val="0"/>
              </a:spcBef>
              <a:buFont typeface="Symbol" pitchFamily="2" charset="2"/>
              <a:buChar char="-"/>
              <a:defRPr sz="24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247B6F-1C6E-BD0B-E25B-8D0390613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537" y="5868278"/>
            <a:ext cx="1192121" cy="1143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5423B6-7CA2-13F9-2BB1-E6EE3B20AFC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67938" y="1339070"/>
            <a:ext cx="8148426" cy="880426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2401"/>
              </a:lnSpc>
              <a:buFontTx/>
              <a:buNone/>
              <a:defRPr sz="1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2pPr>
            <a:lvl3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3pPr>
            <a:lvl4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4pPr>
            <a:lvl5pPr marL="0" indent="0">
              <a:lnSpc>
                <a:spcPts val="2401"/>
              </a:lnSpc>
              <a:buFontTx/>
              <a:buNone/>
              <a:defRPr sz="1978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1C46BDA-E258-4C6D-9179-1A83A4CCF7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5440332" y="11773448"/>
            <a:ext cx="4882001" cy="9499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800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1069157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2138314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3207471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4276628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AB478C9-5052-98A0-9C16-DFC512A9C555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932" y="13815648"/>
            <a:ext cx="8063999" cy="4718442"/>
          </a:xfrm>
        </p:spPr>
        <p:txBody>
          <a:bodyPr anchor="t">
            <a:normAutofit/>
          </a:bodyPr>
          <a:lstStyle>
            <a:lvl1pPr marL="0" indent="0">
              <a:buNone/>
              <a:defRPr sz="1978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1E203E6-1A16-EEBC-AD8D-0DF6B9E2C01D}"/>
              </a:ext>
            </a:extLst>
          </p:cNvPr>
          <p:cNvSpPr txBox="1"/>
          <p:nvPr userDrawn="1"/>
        </p:nvSpPr>
        <p:spPr>
          <a:xfrm>
            <a:off x="15317323" y="18186506"/>
            <a:ext cx="3715829" cy="369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baseline="0" dirty="0">
                <a:solidFill>
                  <a:srgbClr val="004C99"/>
                </a:solidFill>
                <a:latin typeface="Open Sans" panose="020B0606030504020204" pitchFamily="34" charset="0"/>
              </a:rPr>
              <a:t>KONTAKT</a:t>
            </a:r>
            <a:r>
              <a:rPr lang="de-DE" sz="1798" b="1" dirty="0">
                <a:solidFill>
                  <a:srgbClr val="004C99"/>
                </a:solidFill>
                <a:latin typeface="Open Sans" panose="020B0606030504020204" pitchFamily="34" charset="0"/>
              </a:rPr>
              <a:t> </a:t>
            </a:r>
            <a:endParaRPr lang="de-DE" sz="1798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F755F5FD-4C8E-2E16-DB0C-4F31C9118A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91456" y="18643789"/>
            <a:ext cx="621425" cy="50800"/>
          </a:xfrm>
          <a:prstGeom prst="rect">
            <a:avLst/>
          </a:prstGeom>
        </p:spPr>
      </p:pic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03943AE8-2500-D84C-CBC7-A613522FC758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075340" y="11773448"/>
            <a:ext cx="2540551" cy="1816781"/>
          </a:xfr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1800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1069157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2138314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3207471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4276628" indent="0">
              <a:buFontTx/>
              <a:buNone/>
              <a:defRPr sz="1413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C78B05FB-FEBE-7507-D9F8-0C15EE9509ED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15456770" y="19007604"/>
            <a:ext cx="2350379" cy="2327217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AAE7E754-89C1-7993-3074-632D737599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15425397" y="23303058"/>
            <a:ext cx="4869365" cy="777420"/>
          </a:xfrm>
        </p:spPr>
        <p:txBody>
          <a:bodyPr>
            <a:noAutofit/>
          </a:bodyPr>
          <a:lstStyle>
            <a:lvl1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978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77BF6D6F-F7C3-5AB9-9B5D-410ED7C694B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15456770" y="24426754"/>
            <a:ext cx="1440000" cy="1440000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338932EC-B2D9-79EF-2BC4-604F53824530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15425397" y="21595618"/>
            <a:ext cx="4869365" cy="1562983"/>
          </a:xfrm>
        </p:spPr>
        <p:txBody>
          <a:bodyPr>
            <a:noAutofit/>
          </a:bodyPr>
          <a:lstStyle>
            <a:lvl1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800" b="0" i="0" cap="none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2401"/>
              </a:lnSpc>
              <a:spcBef>
                <a:spcPts val="0"/>
              </a:spcBef>
              <a:buFontTx/>
              <a:buNone/>
              <a:defRPr sz="1978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2A392340-B9DD-9C1B-A53E-CE86A0E52C7F}"/>
              </a:ext>
            </a:extLst>
          </p:cNvPr>
          <p:cNvSpPr>
            <a:spLocks noGrp="1" noChangeAspect="1"/>
          </p:cNvSpPr>
          <p:nvPr>
            <p:ph type="pic" idx="27"/>
          </p:nvPr>
        </p:nvSpPr>
        <p:spPr>
          <a:xfrm>
            <a:off x="9453508" y="21674606"/>
            <a:ext cx="5256000" cy="3267809"/>
          </a:xfrm>
        </p:spPr>
        <p:txBody>
          <a:bodyPr anchor="t">
            <a:normAutofit/>
          </a:bodyPr>
          <a:lstStyle>
            <a:lvl1pPr marL="0" indent="0">
              <a:buNone/>
              <a:defRPr sz="1978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9A67BD2-71B0-7439-62DB-E4216B2623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231" y="5868278"/>
            <a:ext cx="1193800" cy="1143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FB52EFC-E3F2-6459-3D31-F90AECC0D1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60473" y="734250"/>
            <a:ext cx="4805045" cy="1241425"/>
          </a:xfrm>
          <a:prstGeom prst="rect">
            <a:avLst/>
          </a:prstGeom>
        </p:spPr>
      </p:pic>
      <p:sp>
        <p:nvSpPr>
          <p:cNvPr id="41" name="Rechteck 40">
            <a:extLst>
              <a:ext uri="{FF2B5EF4-FFF2-40B4-BE49-F238E27FC236}">
                <a16:creationId xmlns:a16="http://schemas.microsoft.com/office/drawing/2014/main" id="{DBDD7989-71F8-D293-2C84-ECF6C3009593}"/>
              </a:ext>
            </a:extLst>
          </p:cNvPr>
          <p:cNvSpPr/>
          <p:nvPr userDrawn="1"/>
        </p:nvSpPr>
        <p:spPr>
          <a:xfrm>
            <a:off x="15307794" y="13201449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58EA666E-62A5-76E7-32B0-827BF872C8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91456" y="13651482"/>
            <a:ext cx="622300" cy="45719"/>
          </a:xfrm>
          <a:prstGeom prst="rect">
            <a:avLst/>
          </a:prstGeom>
        </p:spPr>
      </p:pic>
      <p:sp>
        <p:nvSpPr>
          <p:cNvPr id="46" name="Rechteck 45">
            <a:extLst>
              <a:ext uri="{FF2B5EF4-FFF2-40B4-BE49-F238E27FC236}">
                <a16:creationId xmlns:a16="http://schemas.microsoft.com/office/drawing/2014/main" id="{C2347C8A-0695-6163-4838-714D880B8829}"/>
              </a:ext>
            </a:extLst>
          </p:cNvPr>
          <p:cNvSpPr/>
          <p:nvPr userDrawn="1"/>
        </p:nvSpPr>
        <p:spPr>
          <a:xfrm>
            <a:off x="15307794" y="7246488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F5DF7E01-7E9B-A00C-2DB5-F6F147624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91456" y="7675069"/>
            <a:ext cx="622300" cy="45719"/>
          </a:xfrm>
          <a:prstGeom prst="rect">
            <a:avLst/>
          </a:prstGeom>
        </p:spPr>
      </p:pic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87E580A3-BD75-9AC7-269E-73511DCE9356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5456770" y="8076344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A9F275C5-09B7-7257-06CE-0A7ACBBFE10B}"/>
              </a:ext>
            </a:extLst>
          </p:cNvPr>
          <p:cNvSpPr>
            <a:spLocks noGrp="1" noChangeAspect="1"/>
          </p:cNvSpPr>
          <p:nvPr>
            <p:ph type="pic" idx="28"/>
          </p:nvPr>
        </p:nvSpPr>
        <p:spPr>
          <a:xfrm>
            <a:off x="17997223" y="8076344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597FE61A-53AE-67DE-21F9-BD81AE0AD52B}"/>
              </a:ext>
            </a:extLst>
          </p:cNvPr>
          <p:cNvSpPr>
            <a:spLocks noGrp="1" noChangeAspect="1"/>
          </p:cNvSpPr>
          <p:nvPr>
            <p:ph type="pic" idx="29"/>
          </p:nvPr>
        </p:nvSpPr>
        <p:spPr>
          <a:xfrm>
            <a:off x="15456770" y="9905144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70F6FE47-9E4C-F8E4-9344-88313D444BA1}"/>
              </a:ext>
            </a:extLst>
          </p:cNvPr>
          <p:cNvSpPr>
            <a:spLocks noGrp="1" noChangeAspect="1"/>
          </p:cNvSpPr>
          <p:nvPr>
            <p:ph type="pic" idx="30"/>
          </p:nvPr>
        </p:nvSpPr>
        <p:spPr>
          <a:xfrm>
            <a:off x="17997223" y="9905144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7CFE0461-14F6-BB69-1D99-00306E7A0C48}"/>
              </a:ext>
            </a:extLst>
          </p:cNvPr>
          <p:cNvSpPr>
            <a:spLocks noGrp="1" noChangeAspect="1"/>
          </p:cNvSpPr>
          <p:nvPr>
            <p:ph type="pic" idx="31"/>
          </p:nvPr>
        </p:nvSpPr>
        <p:spPr>
          <a:xfrm>
            <a:off x="15456770" y="14025316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F9D613CE-9CCC-25CD-52C6-3D195528C76F}"/>
              </a:ext>
            </a:extLst>
          </p:cNvPr>
          <p:cNvSpPr>
            <a:spLocks noGrp="1" noChangeAspect="1"/>
          </p:cNvSpPr>
          <p:nvPr>
            <p:ph type="pic" idx="32"/>
          </p:nvPr>
        </p:nvSpPr>
        <p:spPr>
          <a:xfrm>
            <a:off x="17997223" y="14025316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4BA9E358-E7AA-1D19-D661-E586010853BA}"/>
              </a:ext>
            </a:extLst>
          </p:cNvPr>
          <p:cNvSpPr>
            <a:spLocks noGrp="1" noChangeAspect="1"/>
          </p:cNvSpPr>
          <p:nvPr>
            <p:ph type="pic" idx="33"/>
          </p:nvPr>
        </p:nvSpPr>
        <p:spPr>
          <a:xfrm>
            <a:off x="15456770" y="15854116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8BA2CD0C-EAEA-3B1C-0F16-DF7E8EF7C34A}"/>
              </a:ext>
            </a:extLst>
          </p:cNvPr>
          <p:cNvSpPr>
            <a:spLocks noGrp="1" noChangeAspect="1"/>
          </p:cNvSpPr>
          <p:nvPr>
            <p:ph type="pic" idx="34"/>
          </p:nvPr>
        </p:nvSpPr>
        <p:spPr>
          <a:xfrm>
            <a:off x="17997223" y="15854116"/>
            <a:ext cx="2311061" cy="1611894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latin typeface="Open Sans" panose="020B0606030504020204" pitchFamily="34" charset="0"/>
              </a:defRPr>
            </a:lvl1pPr>
            <a:lvl2pPr marL="1069157" indent="0">
              <a:buNone/>
              <a:defRPr sz="6548"/>
            </a:lvl2pPr>
            <a:lvl3pPr marL="2138314" indent="0">
              <a:buNone/>
              <a:defRPr sz="5612"/>
            </a:lvl3pPr>
            <a:lvl4pPr marL="3207471" indent="0">
              <a:buNone/>
              <a:defRPr sz="4677"/>
            </a:lvl4pPr>
            <a:lvl5pPr marL="4276628" indent="0">
              <a:buNone/>
              <a:defRPr sz="4677"/>
            </a:lvl5pPr>
            <a:lvl6pPr marL="5345785" indent="0">
              <a:buNone/>
              <a:defRPr sz="4677"/>
            </a:lvl6pPr>
            <a:lvl7pPr marL="6414942" indent="0">
              <a:buNone/>
              <a:defRPr sz="4677"/>
            </a:lvl7pPr>
            <a:lvl8pPr marL="7484099" indent="0">
              <a:buNone/>
              <a:defRPr sz="4677"/>
            </a:lvl8pPr>
            <a:lvl9pPr marL="8553256" indent="0">
              <a:buNone/>
              <a:defRPr sz="467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70FE6030-621F-E5B6-8BD7-AE62F3DAEB9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98073" y="27215418"/>
            <a:ext cx="4229100" cy="2419350"/>
          </a:xfrm>
          <a:prstGeom prst="rect">
            <a:avLst/>
          </a:prstGeom>
        </p:spPr>
      </p:pic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49A46B0E-BD5B-497D-F3EF-6EDF87CB9160}"/>
              </a:ext>
            </a:extLst>
          </p:cNvPr>
          <p:cNvSpPr>
            <a:spLocks noGrp="1"/>
          </p:cNvSpPr>
          <p:nvPr>
            <p:ph sz="half" idx="35"/>
          </p:nvPr>
        </p:nvSpPr>
        <p:spPr>
          <a:xfrm>
            <a:off x="9461046" y="7298246"/>
            <a:ext cx="5256000" cy="22336522"/>
          </a:xfrm>
        </p:spPr>
        <p:txBody>
          <a:bodyPr>
            <a:noAutofit/>
          </a:bodyPr>
          <a:lstStyle>
            <a:lvl1pPr marL="0" indent="-360000">
              <a:lnSpc>
                <a:spcPts val="3401"/>
              </a:lnSpc>
              <a:spcBef>
                <a:spcPts val="0"/>
              </a:spcBef>
              <a:buFontTx/>
              <a:buNone/>
              <a:defRPr sz="2400" b="1" i="0" cap="all" baseline="0">
                <a:solidFill>
                  <a:srgbClr val="004B98"/>
                </a:solidFill>
                <a:latin typeface="+mj-lt"/>
              </a:defRPr>
            </a:lvl1pPr>
            <a:lvl2pPr marL="0" indent="-360000">
              <a:lnSpc>
                <a:spcPts val="3401"/>
              </a:lnSpc>
              <a:spcBef>
                <a:spcPts val="0"/>
              </a:spcBef>
              <a:buFont typeface="Symbol" pitchFamily="2" charset="2"/>
              <a:buChar char="-"/>
              <a:defRPr sz="24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09687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erlayout zur Orient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E6DA7D4-3737-D6F7-70ED-266ADD3C6F32}"/>
              </a:ext>
            </a:extLst>
          </p:cNvPr>
          <p:cNvSpPr/>
          <p:nvPr userDrawn="1"/>
        </p:nvSpPr>
        <p:spPr>
          <a:xfrm>
            <a:off x="1054729" y="2713214"/>
            <a:ext cx="1382375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400"/>
              </a:lnSpc>
            </a:pPr>
            <a:r>
              <a:rPr lang="de-DE" sz="62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</a:t>
            </a:r>
          </a:p>
          <a:p>
            <a:pPr>
              <a:lnSpc>
                <a:spcPts val="7400"/>
              </a:lnSpc>
            </a:pPr>
            <a:r>
              <a:rPr lang="de-DE" sz="62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Besten maximal dreizeilig.</a:t>
            </a:r>
            <a:endParaRPr lang="de-DE" sz="6200" b="1" dirty="0">
              <a:solidFill>
                <a:srgbClr val="004C99"/>
              </a:solidFill>
              <a:effectLst/>
              <a:latin typeface="Martel Heavy" pitchFamily="2" charset="77"/>
              <a:cs typeface="Martel Heavy" pitchFamily="2" charset="77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0AF1601-E391-33AD-4DEC-D2941049B574}"/>
              </a:ext>
            </a:extLst>
          </p:cNvPr>
          <p:cNvSpPr/>
          <p:nvPr userDrawn="1"/>
        </p:nvSpPr>
        <p:spPr>
          <a:xfrm>
            <a:off x="1135592" y="13404173"/>
            <a:ext cx="8014082" cy="483253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4A0D390-0D74-0DD7-54BA-10E433F6E2AE}"/>
              </a:ext>
            </a:extLst>
          </p:cNvPr>
          <p:cNvSpPr/>
          <p:nvPr userDrawn="1"/>
        </p:nvSpPr>
        <p:spPr>
          <a:xfrm>
            <a:off x="1039071" y="11974295"/>
            <a:ext cx="7368774" cy="1206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zu 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dem aussagekräftigen 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Bild, das das Projekt 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beschreibt.</a:t>
            </a: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9E301E4-A1E9-E1B1-C972-03D5FBFBB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231" y="5868278"/>
            <a:ext cx="1193800" cy="1143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0DE891D-758E-8F4E-7E64-D682F62148C9}"/>
              </a:ext>
            </a:extLst>
          </p:cNvPr>
          <p:cNvSpPr/>
          <p:nvPr userDrawn="1"/>
        </p:nvSpPr>
        <p:spPr>
          <a:xfrm>
            <a:off x="15307794" y="7246488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39C6DD7-D2DF-E727-9423-AC47C91C3194}"/>
              </a:ext>
            </a:extLst>
          </p:cNvPr>
          <p:cNvSpPr/>
          <p:nvPr userDrawn="1"/>
        </p:nvSpPr>
        <p:spPr>
          <a:xfrm>
            <a:off x="15311215" y="11607908"/>
            <a:ext cx="5531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196D5"/>
                </a:solidFill>
                <a:effectLst/>
                <a:latin typeface="Open Sans Light" panose="020B0306030504020204" pitchFamily="34" charset="0"/>
              </a:rPr>
              <a:t>In Kooperation mit der </a:t>
            </a:r>
            <a:r>
              <a:rPr lang="de-DE" dirty="0">
                <a:solidFill>
                  <a:srgbClr val="0196D5"/>
                </a:solidFill>
                <a:latin typeface="Open Sans Light" panose="020B0306030504020204" pitchFamily="34" charset="0"/>
              </a:rPr>
              <a:t>Institution XY und der Universität YZ</a:t>
            </a:r>
            <a:endParaRPr lang="de-DE" dirty="0">
              <a:solidFill>
                <a:srgbClr val="0196D5"/>
              </a:solidFill>
              <a:effectLst/>
              <a:latin typeface="Open Sans Light" panose="020B0306030504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0D8471F-507A-93E9-DFA3-ACC9924A788B}"/>
              </a:ext>
            </a:extLst>
          </p:cNvPr>
          <p:cNvSpPr/>
          <p:nvPr userDrawn="1"/>
        </p:nvSpPr>
        <p:spPr>
          <a:xfrm>
            <a:off x="15307794" y="13201449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DCDB39F-73C6-9406-3647-36FA199759C8}"/>
              </a:ext>
            </a:extLst>
          </p:cNvPr>
          <p:cNvSpPr/>
          <p:nvPr userDrawn="1"/>
        </p:nvSpPr>
        <p:spPr>
          <a:xfrm>
            <a:off x="9376535" y="7239976"/>
            <a:ext cx="5426398" cy="22389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quamisud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excerioresti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nimaiorum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repelisit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>
                <a:latin typeface="Open Sans Light" panose="020B0306030504020204" pitchFamily="34" charset="0"/>
              </a:rPr>
              <a:t>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, in </a:t>
            </a:r>
            <a:r>
              <a:rPr lang="de-DE" sz="2400" dirty="0" err="1">
                <a:latin typeface="Open Sans Light" panose="020B0306030504020204" pitchFamily="34" charset="0"/>
              </a:rPr>
              <a:t>ratesti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busciis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est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officidebit</a:t>
            </a:r>
            <a:r>
              <a:rPr lang="de-DE" sz="2400" dirty="0">
                <a:latin typeface="Open Sans Light" panose="020B0306030504020204" pitchFamily="34" charset="0"/>
              </a:rPr>
              <a:t> ex </a:t>
            </a:r>
            <a:r>
              <a:rPr lang="de-DE" sz="2400" dirty="0" err="1">
                <a:latin typeface="Open Sans Light" panose="020B0306030504020204" pitchFamily="34" charset="0"/>
              </a:rPr>
              <a:t>excessus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Nullabo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ritiur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autam</a:t>
            </a:r>
            <a:r>
              <a:rPr lang="de-DE" sz="2400" dirty="0">
                <a:latin typeface="Open Sans Light" panose="020B0306030504020204" pitchFamily="34" charset="0"/>
              </a:rPr>
              <a:t>, quo </a:t>
            </a:r>
            <a:r>
              <a:rPr lang="de-DE" sz="2400" dirty="0" err="1">
                <a:latin typeface="Open Sans Light" panose="020B0306030504020204" pitchFamily="34" charset="0"/>
              </a:rPr>
              <a:t>comniet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officiunt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Vdolo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effectLst/>
              <a:latin typeface="Open Sans Light" panose="020B0306030504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B64D797-602F-D468-026B-EFC9BD084640}"/>
              </a:ext>
            </a:extLst>
          </p:cNvPr>
          <p:cNvSpPr/>
          <p:nvPr userDrawn="1"/>
        </p:nvSpPr>
        <p:spPr>
          <a:xfrm>
            <a:off x="3805461" y="7251161"/>
            <a:ext cx="5280945" cy="23543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orporibus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ommodi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dolectem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fuga</a:t>
            </a:r>
            <a:r>
              <a:rPr lang="de-DE" sz="2400" dirty="0">
                <a:latin typeface="Open Sans Light" panose="020B0306030504020204" pitchFamily="34" charset="0"/>
              </a:rPr>
              <a:t>. Nam </a:t>
            </a:r>
            <a:r>
              <a:rPr lang="de-DE" sz="2400" dirty="0" err="1">
                <a:latin typeface="Open Sans Light" panose="020B0306030504020204" pitchFamily="34" charset="0"/>
              </a:rPr>
              <a:t>consequiae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aboriorem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culloriae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venimag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natibus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volorunda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veratur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antiber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cietur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alignatur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b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endParaRPr lang="de-DE" sz="2400" b="1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Vdolo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Luptibus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ea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>
                <a:latin typeface="Open Sans Light" panose="020B0306030504020204" pitchFamily="34" charset="0"/>
              </a:rPr>
              <a:t>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orporibus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effectLst/>
              <a:latin typeface="Open Sans Light" panose="020B0306030504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9D20D66-2BBD-BAC6-16A2-CC0FD1236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15608" y="7675069"/>
            <a:ext cx="622300" cy="4571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D98C21E-AE76-0934-7FAD-3027227484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98073" y="13651482"/>
            <a:ext cx="622300" cy="45719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5749593D-64C5-B779-AC2A-7570676BBD61}"/>
              </a:ext>
            </a:extLst>
          </p:cNvPr>
          <p:cNvSpPr/>
          <p:nvPr userDrawn="1"/>
        </p:nvSpPr>
        <p:spPr>
          <a:xfrm>
            <a:off x="15420302" y="19385413"/>
            <a:ext cx="2340000" cy="2340000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C6911D6-24BF-AC48-AC1E-F96F9C2E5F89}"/>
              </a:ext>
            </a:extLst>
          </p:cNvPr>
          <p:cNvSpPr/>
          <p:nvPr userDrawn="1"/>
        </p:nvSpPr>
        <p:spPr>
          <a:xfrm>
            <a:off x="15404776" y="8036597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7BC43C1-7734-56A3-EB87-EC1CC7EF4928}"/>
              </a:ext>
            </a:extLst>
          </p:cNvPr>
          <p:cNvSpPr/>
          <p:nvPr userDrawn="1"/>
        </p:nvSpPr>
        <p:spPr>
          <a:xfrm>
            <a:off x="17993285" y="13991558"/>
            <a:ext cx="231979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AB90ABB-F01E-E96E-D56D-13282FD74B37}"/>
              </a:ext>
            </a:extLst>
          </p:cNvPr>
          <p:cNvSpPr/>
          <p:nvPr userDrawn="1"/>
        </p:nvSpPr>
        <p:spPr>
          <a:xfrm>
            <a:off x="15404776" y="9860042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  <a:p>
            <a:pPr algn="ctr"/>
            <a:endParaRPr lang="de-DE" dirty="0">
              <a:solidFill>
                <a:srgbClr val="0196D5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044CA56-5E90-91BC-4BC8-5A3975EC91B6}"/>
              </a:ext>
            </a:extLst>
          </p:cNvPr>
          <p:cNvSpPr/>
          <p:nvPr userDrawn="1"/>
        </p:nvSpPr>
        <p:spPr>
          <a:xfrm>
            <a:off x="17993285" y="9860042"/>
            <a:ext cx="231979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  <a:p>
            <a:pPr algn="ctr"/>
            <a:endParaRPr lang="de-DE" dirty="0">
              <a:solidFill>
                <a:srgbClr val="0196D5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55DAAAF-8E4D-4108-5A9C-FAA34CB9DD37}"/>
              </a:ext>
            </a:extLst>
          </p:cNvPr>
          <p:cNvSpPr/>
          <p:nvPr userDrawn="1"/>
        </p:nvSpPr>
        <p:spPr>
          <a:xfrm>
            <a:off x="15404776" y="13996994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118C047-2B82-5FAD-CD01-37757BDC3B29}"/>
              </a:ext>
            </a:extLst>
          </p:cNvPr>
          <p:cNvSpPr/>
          <p:nvPr userDrawn="1"/>
        </p:nvSpPr>
        <p:spPr>
          <a:xfrm>
            <a:off x="15404776" y="15820439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B6663C9-2A74-5DA2-8135-8FE683EA0D01}"/>
              </a:ext>
            </a:extLst>
          </p:cNvPr>
          <p:cNvSpPr/>
          <p:nvPr userDrawn="1"/>
        </p:nvSpPr>
        <p:spPr>
          <a:xfrm>
            <a:off x="17993285" y="15820439"/>
            <a:ext cx="231979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334F8C6-89A3-42F9-841A-ED877916E77E}"/>
              </a:ext>
            </a:extLst>
          </p:cNvPr>
          <p:cNvSpPr/>
          <p:nvPr userDrawn="1"/>
        </p:nvSpPr>
        <p:spPr>
          <a:xfrm>
            <a:off x="17964027" y="8036597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3CCA8BCA-CC12-4125-A9B2-836D812708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60473" y="734250"/>
            <a:ext cx="4805045" cy="124142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8ADB2D9-DF66-2E50-4D30-9D3A5B7EC9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453" y="24209805"/>
            <a:ext cx="1440000" cy="1440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A70EAB8-C2F6-6E03-84CB-2361B6976281}"/>
              </a:ext>
            </a:extLst>
          </p:cNvPr>
          <p:cNvSpPr/>
          <p:nvPr userDrawn="1"/>
        </p:nvSpPr>
        <p:spPr>
          <a:xfrm>
            <a:off x="15338912" y="22041453"/>
            <a:ext cx="4347421" cy="204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+49  40  42875 0000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  <a:hlinkClick r:id="rId6"/>
              </a:rPr>
              <a:t>vorname.name@haw-hamburg.de</a:t>
            </a:r>
            <a:endParaRPr lang="de-DE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8C68DB3-1E53-BD84-F933-8913ED6C8558}"/>
              </a:ext>
            </a:extLst>
          </p:cNvPr>
          <p:cNvSpPr txBox="1"/>
          <p:nvPr userDrawn="1"/>
        </p:nvSpPr>
        <p:spPr>
          <a:xfrm>
            <a:off x="15300737" y="18514174"/>
            <a:ext cx="3721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1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33CC1B7E-68BF-1412-DAD3-8D0D0176A2C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398073" y="27215418"/>
            <a:ext cx="4229100" cy="241935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01F2A7B4-D9A8-CED7-9CAF-6839F6CECD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398073" y="18971457"/>
            <a:ext cx="622300" cy="5080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2621DACC-9FDE-BDDD-827E-22879608A25F}"/>
              </a:ext>
            </a:extLst>
          </p:cNvPr>
          <p:cNvSpPr/>
          <p:nvPr userDrawn="1"/>
        </p:nvSpPr>
        <p:spPr>
          <a:xfrm>
            <a:off x="9477146" y="10363705"/>
            <a:ext cx="5234300" cy="310395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7CBAB4E-77BA-ED57-C6A7-FC76D16CF444}"/>
              </a:ext>
            </a:extLst>
          </p:cNvPr>
          <p:cNvSpPr/>
          <p:nvPr userDrawn="1"/>
        </p:nvSpPr>
        <p:spPr>
          <a:xfrm>
            <a:off x="9480298" y="20272826"/>
            <a:ext cx="5231148" cy="310395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C25E5E3-A13E-2844-82AF-83BF92C5963D}"/>
              </a:ext>
            </a:extLst>
          </p:cNvPr>
          <p:cNvSpPr/>
          <p:nvPr userDrawn="1"/>
        </p:nvSpPr>
        <p:spPr>
          <a:xfrm>
            <a:off x="1059392" y="1450959"/>
            <a:ext cx="9871740" cy="69057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2400"/>
              </a:lnSpc>
            </a:pP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FAKULTÄT ELEKTRO- MEDIEN- </a:t>
            </a:r>
            <a:b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UND INFORMATIONSTECHNIK</a:t>
            </a:r>
            <a:endParaRPr lang="de-DE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6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erlayout mit Raster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C5F4200-C467-70D2-1007-A7A2A163E079}"/>
              </a:ext>
            </a:extLst>
          </p:cNvPr>
          <p:cNvSpPr/>
          <p:nvPr userDrawn="1"/>
        </p:nvSpPr>
        <p:spPr>
          <a:xfrm>
            <a:off x="1135591" y="1372106"/>
            <a:ext cx="8094944" cy="7638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1378348-4334-6317-AA1F-F426CEAFBBD9}"/>
              </a:ext>
            </a:extLst>
          </p:cNvPr>
          <p:cNvSpPr/>
          <p:nvPr userDrawn="1"/>
        </p:nvSpPr>
        <p:spPr>
          <a:xfrm>
            <a:off x="1135591" y="2510501"/>
            <a:ext cx="13595732" cy="34720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F7D8703-B472-3EF6-FC25-BFDB0E30F1D3}"/>
              </a:ext>
            </a:extLst>
          </p:cNvPr>
          <p:cNvSpPr>
            <a:spLocks/>
          </p:cNvSpPr>
          <p:nvPr userDrawn="1"/>
        </p:nvSpPr>
        <p:spPr>
          <a:xfrm>
            <a:off x="1118301" y="7298247"/>
            <a:ext cx="2466975" cy="22336520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7AA6EA7-C51B-D805-28CF-15A46AA2D7E3}"/>
              </a:ext>
            </a:extLst>
          </p:cNvPr>
          <p:cNvSpPr>
            <a:spLocks/>
          </p:cNvSpPr>
          <p:nvPr userDrawn="1"/>
        </p:nvSpPr>
        <p:spPr>
          <a:xfrm>
            <a:off x="3887180" y="7298247"/>
            <a:ext cx="5262493" cy="22336520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949A70F-4531-3556-2DF0-6FCF142581DB}"/>
              </a:ext>
            </a:extLst>
          </p:cNvPr>
          <p:cNvSpPr>
            <a:spLocks/>
          </p:cNvSpPr>
          <p:nvPr userDrawn="1"/>
        </p:nvSpPr>
        <p:spPr>
          <a:xfrm>
            <a:off x="9477146" y="7298246"/>
            <a:ext cx="5234300" cy="22336521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C568DF2-7EC7-F3D6-8D8C-2FF26A382C9A}"/>
              </a:ext>
            </a:extLst>
          </p:cNvPr>
          <p:cNvSpPr>
            <a:spLocks/>
          </p:cNvSpPr>
          <p:nvPr userDrawn="1"/>
        </p:nvSpPr>
        <p:spPr>
          <a:xfrm>
            <a:off x="15412284" y="7298247"/>
            <a:ext cx="4896000" cy="18615504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BBC1853-42C0-FB8F-4CDF-08667B5FABCA}"/>
              </a:ext>
            </a:extLst>
          </p:cNvPr>
          <p:cNvSpPr/>
          <p:nvPr userDrawn="1"/>
        </p:nvSpPr>
        <p:spPr>
          <a:xfrm>
            <a:off x="1054729" y="2713214"/>
            <a:ext cx="1382375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640"/>
              </a:lnSpc>
            </a:pPr>
            <a:r>
              <a:rPr lang="de-DE" sz="62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</a:t>
            </a:r>
          </a:p>
          <a:p>
            <a:pPr>
              <a:lnSpc>
                <a:spcPts val="7640"/>
              </a:lnSpc>
            </a:pPr>
            <a:r>
              <a:rPr lang="de-DE" sz="62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Besten maximal dreizeilig.</a:t>
            </a:r>
            <a:endParaRPr lang="de-DE" sz="6200" b="1" dirty="0">
              <a:solidFill>
                <a:srgbClr val="004C99"/>
              </a:solidFill>
              <a:effectLst/>
              <a:latin typeface="Martel Heavy" pitchFamily="2" charset="77"/>
              <a:cs typeface="Martel Heavy" pitchFamily="2" charset="77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FE54C80-4176-651F-E18E-79E4076DF6F7}"/>
              </a:ext>
            </a:extLst>
          </p:cNvPr>
          <p:cNvSpPr/>
          <p:nvPr userDrawn="1"/>
        </p:nvSpPr>
        <p:spPr>
          <a:xfrm>
            <a:off x="1135592" y="13404173"/>
            <a:ext cx="8014082" cy="4832532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D82BDE8-84F1-F24F-B1B8-89EFC9989A4B}"/>
              </a:ext>
            </a:extLst>
          </p:cNvPr>
          <p:cNvSpPr/>
          <p:nvPr userDrawn="1"/>
        </p:nvSpPr>
        <p:spPr>
          <a:xfrm>
            <a:off x="1039071" y="11974295"/>
            <a:ext cx="7368774" cy="1206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zu 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dem aussagekräftigen 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Bild, das das Projekt 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beschreibt.</a:t>
            </a: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F4A247D-2196-F480-C30A-D6622069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231" y="5868278"/>
            <a:ext cx="1193800" cy="1143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313E59FF-E71D-8DB1-E181-2FBF89162EED}"/>
              </a:ext>
            </a:extLst>
          </p:cNvPr>
          <p:cNvSpPr/>
          <p:nvPr userDrawn="1"/>
        </p:nvSpPr>
        <p:spPr>
          <a:xfrm>
            <a:off x="15307794" y="7246488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BB9E8A4-AA1D-AF56-529C-7DEC02260BE3}"/>
              </a:ext>
            </a:extLst>
          </p:cNvPr>
          <p:cNvSpPr/>
          <p:nvPr userDrawn="1"/>
        </p:nvSpPr>
        <p:spPr>
          <a:xfrm>
            <a:off x="15311215" y="11607908"/>
            <a:ext cx="5531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196D5"/>
                </a:solidFill>
                <a:effectLst/>
                <a:latin typeface="Open Sans Light" panose="020B0306030504020204" pitchFamily="34" charset="0"/>
              </a:rPr>
              <a:t>In Kooperation mit der </a:t>
            </a:r>
            <a:r>
              <a:rPr lang="de-DE" dirty="0">
                <a:solidFill>
                  <a:srgbClr val="0196D5"/>
                </a:solidFill>
                <a:latin typeface="Open Sans Light" panose="020B0306030504020204" pitchFamily="34" charset="0"/>
              </a:rPr>
              <a:t>Institution XY und der Universität YZ</a:t>
            </a:r>
            <a:endParaRPr lang="de-DE" dirty="0">
              <a:solidFill>
                <a:srgbClr val="0196D5"/>
              </a:solidFill>
              <a:effectLst/>
              <a:latin typeface="Open Sans Light" panose="020B0306030504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BE871B6-DDAE-92C2-A991-D8907D4FE28A}"/>
              </a:ext>
            </a:extLst>
          </p:cNvPr>
          <p:cNvSpPr/>
          <p:nvPr userDrawn="1"/>
        </p:nvSpPr>
        <p:spPr>
          <a:xfrm>
            <a:off x="15307794" y="13201449"/>
            <a:ext cx="4347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37123ED-21D7-F5C1-6D9D-C1BD42B5EAB0}"/>
              </a:ext>
            </a:extLst>
          </p:cNvPr>
          <p:cNvSpPr/>
          <p:nvPr userDrawn="1"/>
        </p:nvSpPr>
        <p:spPr>
          <a:xfrm>
            <a:off x="9376535" y="7239976"/>
            <a:ext cx="5426398" cy="22004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quamisud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excerioresti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nimaiorum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repelisit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effectLst/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>
                <a:latin typeface="Open Sans Light" panose="020B0306030504020204" pitchFamily="34" charset="0"/>
              </a:rPr>
              <a:t>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, in </a:t>
            </a:r>
            <a:r>
              <a:rPr lang="de-DE" sz="2400" dirty="0" err="1">
                <a:latin typeface="Open Sans Light" panose="020B0306030504020204" pitchFamily="34" charset="0"/>
              </a:rPr>
              <a:t>ratesti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busciis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est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officidebit</a:t>
            </a:r>
            <a:r>
              <a:rPr lang="de-DE" sz="2400" dirty="0">
                <a:latin typeface="Open Sans Light" panose="020B0306030504020204" pitchFamily="34" charset="0"/>
              </a:rPr>
              <a:t> ex </a:t>
            </a:r>
            <a:r>
              <a:rPr lang="de-DE" sz="2400" dirty="0" err="1">
                <a:latin typeface="Open Sans Light" panose="020B0306030504020204" pitchFamily="34" charset="0"/>
              </a:rPr>
              <a:t>excessus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Nullabo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ritiur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autam</a:t>
            </a:r>
            <a:r>
              <a:rPr lang="de-DE" sz="2400" dirty="0">
                <a:latin typeface="Open Sans Light" panose="020B0306030504020204" pitchFamily="34" charset="0"/>
              </a:rPr>
              <a:t>, quo </a:t>
            </a:r>
            <a:r>
              <a:rPr lang="de-DE" sz="2400" dirty="0" err="1">
                <a:latin typeface="Open Sans Light" panose="020B0306030504020204" pitchFamily="34" charset="0"/>
              </a:rPr>
              <a:t>comniet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officiunt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Vdolo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effectLst/>
              <a:latin typeface="Open Sans Light" panose="020B0306030504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94E8910-D198-A359-376B-66B5BB21CE79}"/>
              </a:ext>
            </a:extLst>
          </p:cNvPr>
          <p:cNvSpPr/>
          <p:nvPr userDrawn="1"/>
        </p:nvSpPr>
        <p:spPr>
          <a:xfrm>
            <a:off x="3805461" y="7251161"/>
            <a:ext cx="5280945" cy="20081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Drehent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Vidi </a:t>
            </a:r>
            <a:r>
              <a:rPr lang="de-DE" sz="2400" dirty="0" err="1">
                <a:latin typeface="Open Sans Light" panose="020B0306030504020204" pitchFamily="34" charset="0"/>
              </a:rPr>
              <a:t>dolum</a:t>
            </a:r>
            <a:r>
              <a:rPr lang="de-DE" sz="2400" dirty="0">
                <a:latin typeface="Open Sans Light" panose="020B0306030504020204" pitchFamily="34" charset="0"/>
              </a:rPr>
              <a:t> et, </a:t>
            </a:r>
            <a:r>
              <a:rPr lang="de-DE" sz="2400" dirty="0" err="1">
                <a:latin typeface="Open Sans Light" panose="020B0306030504020204" pitchFamily="34" charset="0"/>
              </a:rPr>
              <a:t>solectotatis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exceres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tiaecto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blaborp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orporibus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ommodi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dolectem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fuga</a:t>
            </a:r>
            <a:r>
              <a:rPr lang="de-DE" sz="2400" dirty="0">
                <a:latin typeface="Open Sans Light" panose="020B0306030504020204" pitchFamily="34" charset="0"/>
              </a:rPr>
              <a:t>. Nam </a:t>
            </a:r>
            <a:r>
              <a:rPr lang="de-DE" sz="2400" dirty="0" err="1">
                <a:latin typeface="Open Sans Light" panose="020B0306030504020204" pitchFamily="34" charset="0"/>
              </a:rPr>
              <a:t>consequiae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aboriorem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culloriae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venimag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natibus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volorunda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veratur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antiber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cietur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alignatur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endParaRPr lang="de-DE" sz="2400" dirty="0">
              <a:latin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b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endParaRPr lang="de-DE" sz="2400" b="1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4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Vdolo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mi,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Dolore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rehent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officit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optur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vit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optam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de-DE" sz="2400" dirty="0" err="1">
                <a:latin typeface="Open Sans Light" panose="020B0306030504020204" pitchFamily="34" charset="0"/>
              </a:rPr>
              <a:t>Abore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vellabor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atur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solum</a:t>
            </a:r>
            <a:r>
              <a:rPr lang="de-DE" sz="2400" dirty="0">
                <a:latin typeface="Open Sans Light" panose="020B0306030504020204" pitchFamily="34" charset="0"/>
              </a:rPr>
              <a:t> et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dolendestem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r>
              <a:rPr lang="de-DE" sz="2400" dirty="0">
                <a:latin typeface="Open Sans Light" panose="020B0306030504020204" pitchFamily="34" charset="0"/>
              </a:rPr>
              <a:t>, </a:t>
            </a:r>
            <a:r>
              <a:rPr lang="de-DE" sz="2400" dirty="0" err="1">
                <a:latin typeface="Open Sans Light" panose="020B0306030504020204" pitchFamily="34" charset="0"/>
              </a:rPr>
              <a:t>quatquis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expero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explabo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restius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magnimus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modiaep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eruptatem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repro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totatetus</a:t>
            </a:r>
            <a:br>
              <a:rPr lang="de-DE" sz="2400" dirty="0">
                <a:latin typeface="Open Sans Light" panose="020B0306030504020204" pitchFamily="34" charset="0"/>
              </a:rPr>
            </a:br>
            <a:endParaRPr lang="de-DE" sz="2400" dirty="0">
              <a:latin typeface="Open Sans Light" panose="020B0306030504020204" pitchFamily="34" charset="0"/>
            </a:endParaRP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 err="1">
                <a:latin typeface="Open Sans Light" panose="020B0306030504020204" pitchFamily="34" charset="0"/>
              </a:rPr>
              <a:t>Luptibus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ea</a:t>
            </a:r>
            <a:r>
              <a:rPr lang="de-DE" sz="2400" dirty="0">
                <a:latin typeface="Open Sans Light" panose="020B0306030504020204" pitchFamily="34" charset="0"/>
              </a:rPr>
              <a:t>. </a:t>
            </a:r>
            <a:r>
              <a:rPr lang="de-DE" sz="2400" dirty="0" err="1">
                <a:latin typeface="Open Sans Light" panose="020B0306030504020204" pitchFamily="34" charset="0"/>
              </a:rPr>
              <a:t>eum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aut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quaspiet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uta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quiatemos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nonsed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volorit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que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Symbol" pitchFamily="2" charset="2"/>
              <a:buChar char="-"/>
            </a:pPr>
            <a:r>
              <a:rPr lang="de-DE" sz="2400" dirty="0">
                <a:latin typeface="Open Sans Light" panose="020B0306030504020204" pitchFamily="34" charset="0"/>
              </a:rPr>
              <a:t>quam </a:t>
            </a:r>
            <a:r>
              <a:rPr lang="de-DE" sz="2400" dirty="0" err="1">
                <a:latin typeface="Open Sans Light" panose="020B0306030504020204" pitchFamily="34" charset="0"/>
              </a:rPr>
              <a:t>estem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nulparia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nist</a:t>
            </a:r>
            <a:r>
              <a:rPr lang="de-DE" sz="2400" dirty="0">
                <a:latin typeface="Open Sans Light" panose="020B0306030504020204" pitchFamily="34" charset="0"/>
              </a:rPr>
              <a:t> </a:t>
            </a:r>
            <a:r>
              <a:rPr lang="de-DE" sz="2400" dirty="0" err="1">
                <a:latin typeface="Open Sans Light" panose="020B0306030504020204" pitchFamily="34" charset="0"/>
              </a:rPr>
              <a:t>qui</a:t>
            </a:r>
            <a:endParaRPr lang="de-DE" sz="2400" dirty="0">
              <a:latin typeface="Open Sans Light" panose="020B0306030504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B3F73710-F717-0165-194A-F1169C6C5D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15608" y="7675069"/>
            <a:ext cx="622300" cy="4571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44C8568-DD21-7E87-C272-A57092F57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98073" y="13651482"/>
            <a:ext cx="622300" cy="45719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745BC641-E6CF-4363-CFCE-8E75932FC443}"/>
              </a:ext>
            </a:extLst>
          </p:cNvPr>
          <p:cNvSpPr/>
          <p:nvPr userDrawn="1"/>
        </p:nvSpPr>
        <p:spPr>
          <a:xfrm>
            <a:off x="15420302" y="19385413"/>
            <a:ext cx="2340000" cy="2340000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0831E58-F20E-CB70-989C-5E3D372C7B9E}"/>
              </a:ext>
            </a:extLst>
          </p:cNvPr>
          <p:cNvSpPr/>
          <p:nvPr userDrawn="1"/>
        </p:nvSpPr>
        <p:spPr>
          <a:xfrm>
            <a:off x="15404776" y="8036597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CE37CA9-E5BC-67C6-370A-EC75254F1645}"/>
              </a:ext>
            </a:extLst>
          </p:cNvPr>
          <p:cNvSpPr/>
          <p:nvPr userDrawn="1"/>
        </p:nvSpPr>
        <p:spPr>
          <a:xfrm>
            <a:off x="17993285" y="13991558"/>
            <a:ext cx="231979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98ABB08-7062-8CBB-2519-22807F406360}"/>
              </a:ext>
            </a:extLst>
          </p:cNvPr>
          <p:cNvSpPr/>
          <p:nvPr userDrawn="1"/>
        </p:nvSpPr>
        <p:spPr>
          <a:xfrm>
            <a:off x="15404776" y="9860042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  <a:p>
            <a:pPr algn="ctr"/>
            <a:endParaRPr lang="de-DE" dirty="0">
              <a:solidFill>
                <a:srgbClr val="0196D5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41264A0-7ACE-C2B3-DB31-C2F2D041185C}"/>
              </a:ext>
            </a:extLst>
          </p:cNvPr>
          <p:cNvSpPr/>
          <p:nvPr userDrawn="1"/>
        </p:nvSpPr>
        <p:spPr>
          <a:xfrm>
            <a:off x="17993285" y="9860042"/>
            <a:ext cx="231979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  <a:p>
            <a:pPr algn="ctr"/>
            <a:endParaRPr lang="de-DE" dirty="0">
              <a:solidFill>
                <a:srgbClr val="0196D5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380889A7-42CB-D22C-DCDB-F68BDD11B2EB}"/>
              </a:ext>
            </a:extLst>
          </p:cNvPr>
          <p:cNvSpPr/>
          <p:nvPr userDrawn="1"/>
        </p:nvSpPr>
        <p:spPr>
          <a:xfrm>
            <a:off x="15404776" y="13996994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988E2AF-51C1-B254-E790-93F501459F05}"/>
              </a:ext>
            </a:extLst>
          </p:cNvPr>
          <p:cNvSpPr/>
          <p:nvPr userDrawn="1"/>
        </p:nvSpPr>
        <p:spPr>
          <a:xfrm>
            <a:off x="15404776" y="15820439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>
              <a:solidFill>
                <a:srgbClr val="E5F4FA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27BC15B-22E3-AF25-00B8-030FB695B3AB}"/>
              </a:ext>
            </a:extLst>
          </p:cNvPr>
          <p:cNvSpPr/>
          <p:nvPr userDrawn="1"/>
        </p:nvSpPr>
        <p:spPr>
          <a:xfrm>
            <a:off x="17993285" y="15820439"/>
            <a:ext cx="2319798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35D46CD-F4AE-AB70-BD62-AC0ADBECD4E9}"/>
              </a:ext>
            </a:extLst>
          </p:cNvPr>
          <p:cNvSpPr/>
          <p:nvPr userDrawn="1"/>
        </p:nvSpPr>
        <p:spPr>
          <a:xfrm>
            <a:off x="17964027" y="8036597"/>
            <a:ext cx="2357937" cy="161947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6073FAB4-0962-F441-0605-E79786FF61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60473" y="734250"/>
            <a:ext cx="4805045" cy="1241425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F77AB81F-ED39-E735-EB5E-5A26723F4C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453" y="24209805"/>
            <a:ext cx="1440000" cy="1440000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6BC1D295-2B34-F257-6A0B-765CB5D4D04A}"/>
              </a:ext>
            </a:extLst>
          </p:cNvPr>
          <p:cNvSpPr/>
          <p:nvPr userDrawn="1"/>
        </p:nvSpPr>
        <p:spPr>
          <a:xfrm>
            <a:off x="15338912" y="22041453"/>
            <a:ext cx="4347421" cy="2042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+49  40  42875 0000</a:t>
            </a:r>
          </a:p>
          <a:p>
            <a:pPr>
              <a:lnSpc>
                <a:spcPts val="2200"/>
              </a:lnSpc>
            </a:pPr>
            <a:r>
              <a:rPr lang="de-DE" dirty="0">
                <a:solidFill>
                  <a:srgbClr val="004C99"/>
                </a:solidFill>
                <a:latin typeface="Open Sans Light" panose="020B0306030504020204" pitchFamily="34" charset="0"/>
                <a:hlinkClick r:id="rId6"/>
              </a:rPr>
              <a:t>vorname.name@haw-hamburg.de</a:t>
            </a:r>
            <a:endParaRPr lang="de-DE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endParaRPr lang="de-DE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2200"/>
              </a:lnSpc>
            </a:pPr>
            <a:r>
              <a:rPr lang="de-DE" b="1" spc="100" dirty="0">
                <a:solidFill>
                  <a:srgbClr val="004C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sz="1700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  <a:p>
            <a:pPr>
              <a:lnSpc>
                <a:spcPts val="2200"/>
              </a:lnSpc>
            </a:pPr>
            <a:endParaRPr lang="de-DE" sz="1700" dirty="0">
              <a:solidFill>
                <a:srgbClr val="004C99"/>
              </a:solidFill>
              <a:effectLst/>
              <a:latin typeface="Open Sans Light" panose="020B0306030504020204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2D35F40-6DED-BCC1-C2B4-12A6359DA298}"/>
              </a:ext>
            </a:extLst>
          </p:cNvPr>
          <p:cNvSpPr txBox="1"/>
          <p:nvPr userDrawn="1"/>
        </p:nvSpPr>
        <p:spPr>
          <a:xfrm>
            <a:off x="15300737" y="18514174"/>
            <a:ext cx="3721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 </a:t>
            </a:r>
            <a:endParaRPr lang="de-DE" sz="1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529890B5-695E-13FF-900F-3E3BA4E6EC1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398073" y="27215418"/>
            <a:ext cx="4229100" cy="241935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1466A384-B4A7-5733-6872-22F11A64E69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398073" y="18971457"/>
            <a:ext cx="622300" cy="50800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4C1869D5-D892-5D1D-A596-62E099D8E5E9}"/>
              </a:ext>
            </a:extLst>
          </p:cNvPr>
          <p:cNvSpPr/>
          <p:nvPr userDrawn="1"/>
        </p:nvSpPr>
        <p:spPr>
          <a:xfrm>
            <a:off x="9480298" y="20272826"/>
            <a:ext cx="5231148" cy="310395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B817D67F-F584-CD5A-ACFA-DB3C3E45315A}"/>
              </a:ext>
            </a:extLst>
          </p:cNvPr>
          <p:cNvSpPr/>
          <p:nvPr userDrawn="1"/>
        </p:nvSpPr>
        <p:spPr>
          <a:xfrm>
            <a:off x="9477146" y="10363705"/>
            <a:ext cx="5234300" cy="310395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18CA6E6-97C5-569C-F647-03FF9BD344C6}"/>
              </a:ext>
            </a:extLst>
          </p:cNvPr>
          <p:cNvSpPr/>
          <p:nvPr userDrawn="1"/>
        </p:nvSpPr>
        <p:spPr>
          <a:xfrm>
            <a:off x="1059392" y="1450959"/>
            <a:ext cx="9871740" cy="69057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2400"/>
              </a:lnSpc>
            </a:pP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FAKULTÄT ELEKTRO- MEDIEN- </a:t>
            </a:r>
            <a:b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r>
              <a:rPr lang="de-DE" b="1" dirty="0">
                <a:solidFill>
                  <a:srgbClr val="004C99"/>
                </a:solidFill>
                <a:latin typeface="Open Sans" panose="020B0606030504020204" pitchFamily="34" charset="0"/>
              </a:rPr>
              <a:t>UND INFORMATIONSTECHNIK</a:t>
            </a:r>
            <a:endParaRPr lang="de-DE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8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2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3" r:id="rId3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01ABEFE3-5ECE-9F27-4957-D6C3A184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Inhaltsplatzhalter 28">
            <a:extLst>
              <a:ext uri="{FF2B5EF4-FFF2-40B4-BE49-F238E27FC236}">
                <a16:creationId xmlns:a16="http://schemas.microsoft.com/office/drawing/2014/main" id="{2199EFEE-970C-1548-480E-78220C9E85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Inhaltsplatzhalter 29">
            <a:extLst>
              <a:ext uri="{FF2B5EF4-FFF2-40B4-BE49-F238E27FC236}">
                <a16:creationId xmlns:a16="http://schemas.microsoft.com/office/drawing/2014/main" id="{227DAB78-0112-80AE-923E-26808DE30C7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Inhaltsplatzhalter 30">
            <a:extLst>
              <a:ext uri="{FF2B5EF4-FFF2-40B4-BE49-F238E27FC236}">
                <a16:creationId xmlns:a16="http://schemas.microsoft.com/office/drawing/2014/main" id="{0638F706-D48C-A878-6F03-8470C88FE95B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64D2D194-24DA-82B4-B583-F3474AC50583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Inhaltsplatzhalter 34">
            <a:extLst>
              <a:ext uri="{FF2B5EF4-FFF2-40B4-BE49-F238E27FC236}">
                <a16:creationId xmlns:a16="http://schemas.microsoft.com/office/drawing/2014/main" id="{3EA32220-40BF-4D3F-DD41-B41BA3DA4C92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4" name="Bildplatzhalter 33">
            <a:extLst>
              <a:ext uri="{FF2B5EF4-FFF2-40B4-BE49-F238E27FC236}">
                <a16:creationId xmlns:a16="http://schemas.microsoft.com/office/drawing/2014/main" id="{54973C63-64FC-5DFB-6C2A-34502352E1C7}"/>
              </a:ext>
            </a:extLst>
          </p:cNvPr>
          <p:cNvSpPr>
            <a:spLocks noGrp="1"/>
          </p:cNvSpPr>
          <p:nvPr>
            <p:ph type="pic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7" name="Inhaltsplatzhalter 36">
            <a:extLst>
              <a:ext uri="{FF2B5EF4-FFF2-40B4-BE49-F238E27FC236}">
                <a16:creationId xmlns:a16="http://schemas.microsoft.com/office/drawing/2014/main" id="{47C85AD1-CA85-B7C2-5C22-E7B4BF358A80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6" name="Bildplatzhalter 35">
            <a:extLst>
              <a:ext uri="{FF2B5EF4-FFF2-40B4-BE49-F238E27FC236}">
                <a16:creationId xmlns:a16="http://schemas.microsoft.com/office/drawing/2014/main" id="{FAFA1A32-F73B-4FCF-1AB8-5879195936B2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Inhaltsplatzhalter 37">
            <a:extLst>
              <a:ext uri="{FF2B5EF4-FFF2-40B4-BE49-F238E27FC236}">
                <a16:creationId xmlns:a16="http://schemas.microsoft.com/office/drawing/2014/main" id="{4FF93881-AA16-9935-BBB6-BF1B1E856123}"/>
              </a:ext>
            </a:extLst>
          </p:cNvPr>
          <p:cNvSpPr>
            <a:spLocks noGrp="1"/>
          </p:cNvSpPr>
          <p:nvPr>
            <p:ph sz="half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Bildplatzhalter 38">
            <a:extLst>
              <a:ext uri="{FF2B5EF4-FFF2-40B4-BE49-F238E27FC236}">
                <a16:creationId xmlns:a16="http://schemas.microsoft.com/office/drawing/2014/main" id="{96C76570-E715-0B34-8298-A09CB841E844}"/>
              </a:ext>
            </a:extLst>
          </p:cNvPr>
          <p:cNvSpPr>
            <a:spLocks noGrp="1"/>
          </p:cNvSpPr>
          <p:nvPr>
            <p:ph type="pic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Bildplatzhalter 32">
            <a:extLst>
              <a:ext uri="{FF2B5EF4-FFF2-40B4-BE49-F238E27FC236}">
                <a16:creationId xmlns:a16="http://schemas.microsoft.com/office/drawing/2014/main" id="{87E9AFFE-167C-3C64-4C07-A509B48FCC46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0" name="Bildplatzhalter 39">
            <a:extLst>
              <a:ext uri="{FF2B5EF4-FFF2-40B4-BE49-F238E27FC236}">
                <a16:creationId xmlns:a16="http://schemas.microsoft.com/office/drawing/2014/main" id="{3161CC78-21AD-2E06-C866-14C3C8AABC08}"/>
              </a:ext>
            </a:extLst>
          </p:cNvPr>
          <p:cNvSpPr>
            <a:spLocks noGrp="1"/>
          </p:cNvSpPr>
          <p:nvPr>
            <p:ph type="pic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BB0D9315-5214-B02D-C5CF-26F23DDD0F23}"/>
              </a:ext>
            </a:extLst>
          </p:cNvPr>
          <p:cNvSpPr>
            <a:spLocks noGrp="1"/>
          </p:cNvSpPr>
          <p:nvPr>
            <p:ph type="pic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D17020FE-E893-A1DF-005E-CF118C8EEBB5}"/>
              </a:ext>
            </a:extLst>
          </p:cNvPr>
          <p:cNvSpPr>
            <a:spLocks noGrp="1"/>
          </p:cNvSpPr>
          <p:nvPr>
            <p:ph type="pic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3" name="Bildplatzhalter 42">
            <a:extLst>
              <a:ext uri="{FF2B5EF4-FFF2-40B4-BE49-F238E27FC236}">
                <a16:creationId xmlns:a16="http://schemas.microsoft.com/office/drawing/2014/main" id="{7530CF39-EAEE-6CCF-9416-2D9ADA3124BE}"/>
              </a:ext>
            </a:extLst>
          </p:cNvPr>
          <p:cNvSpPr>
            <a:spLocks noGrp="1"/>
          </p:cNvSpPr>
          <p:nvPr>
            <p:ph type="pic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Bildplatzhalter 43">
            <a:extLst>
              <a:ext uri="{FF2B5EF4-FFF2-40B4-BE49-F238E27FC236}">
                <a16:creationId xmlns:a16="http://schemas.microsoft.com/office/drawing/2014/main" id="{BBD0122C-B8DB-5AF5-BD43-3EB5868D9032}"/>
              </a:ext>
            </a:extLst>
          </p:cNvPr>
          <p:cNvSpPr>
            <a:spLocks noGrp="1"/>
          </p:cNvSpPr>
          <p:nvPr>
            <p:ph type="pic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6F8007FC-D1FD-11FC-3ACD-CCE002517BBB}"/>
              </a:ext>
            </a:extLst>
          </p:cNvPr>
          <p:cNvSpPr>
            <a:spLocks noGrp="1"/>
          </p:cNvSpPr>
          <p:nvPr>
            <p:ph type="pic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6" name="Bildplatzhalter 45">
            <a:extLst>
              <a:ext uri="{FF2B5EF4-FFF2-40B4-BE49-F238E27FC236}">
                <a16:creationId xmlns:a16="http://schemas.microsoft.com/office/drawing/2014/main" id="{EE1D8EF6-0C02-715A-78F5-B551D099E5EE}"/>
              </a:ext>
            </a:extLst>
          </p:cNvPr>
          <p:cNvSpPr>
            <a:spLocks noGrp="1"/>
          </p:cNvSpPr>
          <p:nvPr>
            <p:ph type="pic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Inhaltsplatzhalter 46">
            <a:extLst>
              <a:ext uri="{FF2B5EF4-FFF2-40B4-BE49-F238E27FC236}">
                <a16:creationId xmlns:a16="http://schemas.microsoft.com/office/drawing/2014/main" id="{B785E903-15A0-4F82-E3F8-6CB362F0ED08}"/>
              </a:ext>
            </a:extLst>
          </p:cNvPr>
          <p:cNvSpPr>
            <a:spLocks noGrp="1"/>
          </p:cNvSpPr>
          <p:nvPr>
            <p:ph sz="half" idx="3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68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32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Martel Heavy</vt:lpstr>
      <vt:lpstr>Open Sans</vt:lpstr>
      <vt:lpstr>Open Sans Light</vt:lpstr>
      <vt:lpstr>Symbol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Bettina Schröder</dc:creator>
  <cp:lastModifiedBy>Bettina Schröder</cp:lastModifiedBy>
  <cp:revision>37</cp:revision>
  <dcterms:created xsi:type="dcterms:W3CDTF">2025-07-17T12:21:15Z</dcterms:created>
  <dcterms:modified xsi:type="dcterms:W3CDTF">2025-07-21T11:32:39Z</dcterms:modified>
</cp:coreProperties>
</file>