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7" r:id="rId2"/>
    <p:sldId id="283" r:id="rId3"/>
    <p:sldId id="258" r:id="rId4"/>
    <p:sldId id="284" r:id="rId5"/>
    <p:sldId id="265" r:id="rId6"/>
  </p:sldIdLst>
  <p:sldSz cx="12192000" cy="6858000"/>
  <p:notesSz cx="6864350" cy="9996488"/>
  <p:custDataLst>
    <p:tags r:id="rId9"/>
  </p:custDataLst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98E"/>
    <a:srgbClr val="02288E"/>
    <a:srgbClr val="0096D3"/>
    <a:srgbClr val="003CDE"/>
    <a:srgbClr val="24549E"/>
    <a:srgbClr val="274099"/>
    <a:srgbClr val="132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466F72D7-FEB8-950A-AADA-695E7676D1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297D09-59DD-A1CB-0B6A-36391223C4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7448" y="0"/>
            <a:ext cx="2975300" cy="500384"/>
          </a:xfrm>
          <a:prstGeom prst="rect">
            <a:avLst/>
          </a:prstGeom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23" charset="-128"/>
                <a:cs typeface="+mn-cs"/>
              </a:defRPr>
            </a:lvl1pPr>
          </a:lstStyle>
          <a:p>
            <a:pPr>
              <a:defRPr/>
            </a:pPr>
            <a:fld id="{85C92822-736D-495D-8498-71E8BF7674B4}" type="datetime1">
              <a:rPr lang="de-DE" altLang="de-DE"/>
              <a:pPr>
                <a:defRPr/>
              </a:pPr>
              <a:t>15.04.2025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72D213-1FDC-0646-6461-02E06AEC7E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506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B98D95-44D2-9E2F-3B15-6A8A09D894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7448" y="9494506"/>
            <a:ext cx="2975300" cy="500383"/>
          </a:xfrm>
          <a:prstGeom prst="rect">
            <a:avLst/>
          </a:prstGeom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5E950-5444-4007-AE62-44DEFF22C92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EF43284A-E1D9-3D56-255D-5FC09EFC2F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AA64F8-96CB-5F6A-92A4-A16FFD91AC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7448" y="0"/>
            <a:ext cx="2975300" cy="500384"/>
          </a:xfrm>
          <a:prstGeom prst="rect">
            <a:avLst/>
          </a:prstGeom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23" charset="-128"/>
                <a:cs typeface="+mn-cs"/>
              </a:defRPr>
            </a:lvl1pPr>
          </a:lstStyle>
          <a:p>
            <a:pPr>
              <a:defRPr/>
            </a:pPr>
            <a:fld id="{DA4F9D6B-8679-43DD-A285-D89FF1EC56D0}" type="datetime1">
              <a:rPr lang="de-DE" altLang="de-DE"/>
              <a:pPr>
                <a:defRPr/>
              </a:pPr>
              <a:t>15.04.2025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99C00C1A-D1C7-E9A5-D279-73B567B46F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6750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334F5DC-0AB8-74C4-7A9D-4F9199098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115" y="4748052"/>
            <a:ext cx="5492121" cy="4498659"/>
          </a:xfrm>
          <a:prstGeom prst="rect">
            <a:avLst/>
          </a:prstGeom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24C95E-AEFE-948E-2E8C-0E5138D49E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94506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367E4B-A871-59E9-AFB5-9A5AF5C6C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7448" y="9494506"/>
            <a:ext cx="2975300" cy="500383"/>
          </a:xfrm>
          <a:prstGeom prst="rect">
            <a:avLst/>
          </a:prstGeom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6C6DB0-8C5F-43BD-AB21-AD45B66AE46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1">
            <a:extLst>
              <a:ext uri="{FF2B5EF4-FFF2-40B4-BE49-F238E27FC236}">
                <a16:creationId xmlns:a16="http://schemas.microsoft.com/office/drawing/2014/main" id="{656D8535-3EB1-11AC-5E69-1BCB9793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759450"/>
            <a:ext cx="24653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627998F-73F9-4CA1-CE04-B432E1ABB798}"/>
              </a:ext>
            </a:extLst>
          </p:cNvPr>
          <p:cNvSpPr/>
          <p:nvPr/>
        </p:nvSpPr>
        <p:spPr>
          <a:xfrm>
            <a:off x="484188" y="2247900"/>
            <a:ext cx="9371012" cy="4048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solidFill>
                <a:srgbClr val="274099"/>
              </a:solidFill>
              <a:cs typeface="Arial"/>
            </a:endParaRPr>
          </a:p>
        </p:txBody>
      </p:sp>
      <p:sp>
        <p:nvSpPr>
          <p:cNvPr id="25" name="Inhaltsplatzhalter 24"/>
          <p:cNvSpPr>
            <a:spLocks noGrp="1"/>
          </p:cNvSpPr>
          <p:nvPr>
            <p:ph sz="quarter" idx="11"/>
          </p:nvPr>
        </p:nvSpPr>
        <p:spPr>
          <a:xfrm>
            <a:off x="484717" y="2240293"/>
            <a:ext cx="9972996" cy="6071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 b="1" i="0" cap="all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1600" b="1" i="0" cap="none" baseline="0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1400" b="0" i="0" cap="none" baseline="0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1800"/>
              </a:lnSpc>
              <a:buFontTx/>
              <a:buNone/>
              <a:defRPr sz="1100" b="0" i="0" cap="none" baseline="0">
                <a:solidFill>
                  <a:srgbClr val="274099"/>
                </a:solidFill>
                <a:latin typeface="Arial"/>
              </a:defRPr>
            </a:lvl4pPr>
            <a:lvl5pPr marL="1828800" indent="0">
              <a:lnSpc>
                <a:spcPts val="3400"/>
              </a:lnSpc>
              <a:buFontTx/>
              <a:buNone/>
              <a:defRPr sz="2800" b="1" i="0" cap="all" baseline="0"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>
          <a:xfrm>
            <a:off x="484717" y="2847460"/>
            <a:ext cx="9972995" cy="6938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b="1" i="0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5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484717" y="4085543"/>
            <a:ext cx="9972995" cy="10227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600" b="0" i="0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200"/>
              </a:lnSpc>
              <a:buFontTx/>
              <a:buNone/>
              <a:defRPr sz="16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1439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W Tabel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B20060B3-E723-E905-6B22-C01CC90DFE01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4F1F1D70-5AC9-116E-E5D4-87FB4F8A6CE2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AF0B73-7023-AC19-1B0D-E3D9EF0A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4D2A887E-DB75-347D-1D8A-BA927B33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/>
          </p:nvPr>
        </p:nvSpPr>
        <p:spPr>
          <a:xfrm>
            <a:off x="1003768" y="1635125"/>
            <a:ext cx="9990609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9F36B454-938D-6C7F-D0D2-50EABC80285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F7D79A0-410D-405E-A643-7B59E73A3F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501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abel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79466332-906C-9C2C-DC0E-76A17C9A23C5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ntertitel 6">
            <a:extLst>
              <a:ext uri="{FF2B5EF4-FFF2-40B4-BE49-F238E27FC236}">
                <a16:creationId xmlns:a16="http://schemas.microsoft.com/office/drawing/2014/main" id="{12980463-874D-258E-898E-BD78DD953FFE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36A1C0-DB97-185A-6DD4-C331A7E21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6" name="Bild 2">
            <a:extLst>
              <a:ext uri="{FF2B5EF4-FFF2-40B4-BE49-F238E27FC236}">
                <a16:creationId xmlns:a16="http://schemas.microsoft.com/office/drawing/2014/main" id="{24A34D19-BEE6-ED92-8CD1-DCB931090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24"/>
          <p:cNvSpPr>
            <a:spLocks noGrp="1"/>
          </p:cNvSpPr>
          <p:nvPr>
            <p:ph type="body" sz="quarter" idx="18"/>
          </p:nvPr>
        </p:nvSpPr>
        <p:spPr>
          <a:xfrm>
            <a:off x="618002" y="3010273"/>
            <a:ext cx="10941817" cy="26761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50"/>
              </a:spcBef>
              <a:buFont typeface="Lucida Grande"/>
              <a:buNone/>
              <a:defRPr sz="1600" b="0" i="0" baseline="0"/>
            </a:lvl1pPr>
            <a:lvl2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2pPr>
            <a:lvl3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3pPr>
            <a:lvl4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4pPr>
            <a:lvl5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20"/>
          </p:nvPr>
        </p:nvSpPr>
        <p:spPr>
          <a:xfrm>
            <a:off x="643467" y="1465263"/>
            <a:ext cx="10915651" cy="1293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8" name="Foliennummernplatzhalter 10">
            <a:extLst>
              <a:ext uri="{FF2B5EF4-FFF2-40B4-BE49-F238E27FC236}">
                <a16:creationId xmlns:a16="http://schemas.microsoft.com/office/drawing/2014/main" id="{22CD5052-CD3D-B6D5-515A-4A2189A906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82EE64DB-32D2-4C32-BB19-222FD12A0B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6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DDEAD163-DA37-7B3C-56A0-C33EE8D8D6C2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123E45C6-C478-C762-F9F0-1E296D734F3B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C16655-AD56-E735-C4CD-2A277875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40D7C110-6B30-28DF-A470-38FF7267D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1" y="-54280"/>
            <a:ext cx="12192001" cy="6099482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Foliennummernplatzhalter 10">
            <a:extLst>
              <a:ext uri="{FF2B5EF4-FFF2-40B4-BE49-F238E27FC236}">
                <a16:creationId xmlns:a16="http://schemas.microsoft.com/office/drawing/2014/main" id="{4E7608AF-2D20-2415-ABE0-E2F2C73AC4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7814C9F-CAB3-42A8-B24F-E737895159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279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Referenzen |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FB4106DB-FC72-118E-B28F-E8ADD915F565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482A8A33-1964-77A3-69EE-A64AE725E613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74E373-B263-398C-457B-AA148126E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CA3541AC-1C1C-E9F0-6646-15D9FAF99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platzhalter 30"/>
          <p:cNvSpPr>
            <a:spLocks noGrp="1"/>
          </p:cNvSpPr>
          <p:nvPr>
            <p:ph type="body" sz="quarter" idx="16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02298E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20"/>
          </p:nvPr>
        </p:nvSpPr>
        <p:spPr>
          <a:xfrm>
            <a:off x="618002" y="1493631"/>
            <a:ext cx="10941817" cy="41941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000"/>
              </a:lnSpc>
              <a:spcBef>
                <a:spcPts val="50"/>
              </a:spcBef>
              <a:buFont typeface="Lucida Grande"/>
              <a:buNone/>
              <a:defRPr sz="1200" b="0" i="0"/>
            </a:lvl1pPr>
            <a:lvl2pPr marL="0" indent="360000" algn="l">
              <a:lnSpc>
                <a:spcPts val="2000"/>
              </a:lnSpc>
              <a:spcBef>
                <a:spcPts val="50"/>
              </a:spcBef>
              <a:buFont typeface="Lucida Grande"/>
              <a:buChar char="-"/>
              <a:defRPr sz="1200" b="0" i="0"/>
            </a:lvl2pPr>
            <a:lvl3pPr marL="0" indent="360000" algn="l">
              <a:lnSpc>
                <a:spcPts val="2000"/>
              </a:lnSpc>
              <a:spcBef>
                <a:spcPts val="50"/>
              </a:spcBef>
              <a:buFont typeface="Lucida Grande"/>
              <a:buChar char="-"/>
              <a:defRPr sz="1200" b="0" i="0"/>
            </a:lvl3pPr>
            <a:lvl4pPr marL="0" indent="360000" algn="l">
              <a:lnSpc>
                <a:spcPts val="2000"/>
              </a:lnSpc>
              <a:spcBef>
                <a:spcPts val="50"/>
              </a:spcBef>
              <a:buFont typeface="Lucida Grande"/>
              <a:buChar char="-"/>
              <a:defRPr sz="1200" b="0" i="0"/>
            </a:lvl4pPr>
            <a:lvl5pPr marL="0" indent="360000" algn="l">
              <a:lnSpc>
                <a:spcPts val="2000"/>
              </a:lnSpc>
              <a:spcBef>
                <a:spcPts val="50"/>
              </a:spcBef>
              <a:buFont typeface="Lucida Grande"/>
              <a:buChar char="-"/>
              <a:defRPr sz="1200" b="0" i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20">
            <a:extLst>
              <a:ext uri="{FF2B5EF4-FFF2-40B4-BE49-F238E27FC236}">
                <a16:creationId xmlns:a16="http://schemas.microsoft.com/office/drawing/2014/main" id="{E0BB725B-0736-913F-1058-CDA88639AB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7612A37-40BD-4365-995C-F149855CA3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457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Schluss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018A742-F438-A8D5-423F-AB379C4AE7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28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endParaRPr lang="de-DE" dirty="0">
              <a:solidFill>
                <a:srgbClr val="02298E"/>
              </a:solidFill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37A591D8-3265-9918-80AB-55CD23B93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759450"/>
            <a:ext cx="24653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416BB8A-674E-E8AF-7C32-8D2C70EFB70E}"/>
              </a:ext>
            </a:extLst>
          </p:cNvPr>
          <p:cNvSpPr/>
          <p:nvPr/>
        </p:nvSpPr>
        <p:spPr>
          <a:xfrm>
            <a:off x="484188" y="2247900"/>
            <a:ext cx="9371012" cy="4048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solidFill>
                <a:srgbClr val="274099"/>
              </a:solidFill>
              <a:cs typeface="Arial"/>
            </a:endParaRPr>
          </a:p>
        </p:txBody>
      </p:sp>
      <p:sp>
        <p:nvSpPr>
          <p:cNvPr id="11" name="Inhaltsplatzhalter 24"/>
          <p:cNvSpPr>
            <a:spLocks noGrp="1"/>
          </p:cNvSpPr>
          <p:nvPr>
            <p:ph sz="quarter" idx="11"/>
          </p:nvPr>
        </p:nvSpPr>
        <p:spPr>
          <a:xfrm>
            <a:off x="484717" y="2240292"/>
            <a:ext cx="9972996" cy="9774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 b="1" i="0" cap="all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1600" b="1" i="0" cap="none" baseline="0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1400" b="0" i="0" cap="none" baseline="0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1800"/>
              </a:lnSpc>
              <a:buFontTx/>
              <a:buNone/>
              <a:defRPr sz="1100" b="0" i="0" cap="none" baseline="0">
                <a:solidFill>
                  <a:srgbClr val="274099"/>
                </a:solidFill>
                <a:latin typeface="Arial"/>
              </a:defRPr>
            </a:lvl4pPr>
            <a:lvl5pPr marL="1828800" indent="0">
              <a:lnSpc>
                <a:spcPts val="3400"/>
              </a:lnSpc>
              <a:buFontTx/>
              <a:buNone/>
              <a:defRPr sz="2800" b="1" i="0" cap="all" baseline="0"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484717" y="4085542"/>
            <a:ext cx="9972995" cy="16675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500" b="0" i="0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233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Schluss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DE546E-5DCC-D872-3726-1575C4C2CC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endParaRPr lang="de-DE" dirty="0">
              <a:solidFill>
                <a:srgbClr val="02298E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3DF3EB-A4B4-FA14-E968-55115D933325}"/>
              </a:ext>
            </a:extLst>
          </p:cNvPr>
          <p:cNvSpPr/>
          <p:nvPr/>
        </p:nvSpPr>
        <p:spPr>
          <a:xfrm>
            <a:off x="484188" y="2247900"/>
            <a:ext cx="9371012" cy="4048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solidFill>
                <a:srgbClr val="274099"/>
              </a:solidFill>
              <a:cs typeface="Arial"/>
            </a:endParaRPr>
          </a:p>
        </p:txBody>
      </p:sp>
      <p:pic>
        <p:nvPicPr>
          <p:cNvPr id="4" name="Bild 11">
            <a:extLst>
              <a:ext uri="{FF2B5EF4-FFF2-40B4-BE49-F238E27FC236}">
                <a16:creationId xmlns:a16="http://schemas.microsoft.com/office/drawing/2014/main" id="{1BF9C053-4F3D-FD8F-30BE-7385769F9B3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759450"/>
            <a:ext cx="24653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24"/>
          <p:cNvSpPr>
            <a:spLocks noGrp="1"/>
          </p:cNvSpPr>
          <p:nvPr>
            <p:ph sz="quarter" idx="11"/>
          </p:nvPr>
        </p:nvSpPr>
        <p:spPr>
          <a:xfrm>
            <a:off x="484717" y="2240292"/>
            <a:ext cx="9972996" cy="9774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 b="1" i="0" cap="all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1600" b="1" i="0" cap="none" baseline="0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1400" b="0" i="0" cap="none" baseline="0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1800"/>
              </a:lnSpc>
              <a:buFontTx/>
              <a:buNone/>
              <a:defRPr sz="1100" b="0" i="0" cap="none" baseline="0">
                <a:solidFill>
                  <a:srgbClr val="274099"/>
                </a:solidFill>
                <a:latin typeface="Arial"/>
              </a:defRPr>
            </a:lvl4pPr>
            <a:lvl5pPr marL="1828800" indent="0">
              <a:lnSpc>
                <a:spcPts val="3400"/>
              </a:lnSpc>
              <a:buFontTx/>
              <a:buNone/>
              <a:defRPr sz="2800" b="1" i="0" cap="all" baseline="0"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484717" y="4085542"/>
            <a:ext cx="9972995" cy="16675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500" b="0" i="0" baseline="0">
                <a:solidFill>
                  <a:srgbClr val="02288E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838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72B807-BDDE-A8B5-A580-0310B6B57D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9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endParaRPr lang="de-DE" dirty="0">
              <a:solidFill>
                <a:srgbClr val="02298E"/>
              </a:solidFill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249644BB-09D9-7149-0DA9-84141D144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759450"/>
            <a:ext cx="24653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09D65E7-BEC5-F674-9AE3-9EFBE95EC035}"/>
              </a:ext>
            </a:extLst>
          </p:cNvPr>
          <p:cNvSpPr/>
          <p:nvPr/>
        </p:nvSpPr>
        <p:spPr>
          <a:xfrm>
            <a:off x="484188" y="2247900"/>
            <a:ext cx="9371012" cy="4048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solidFill>
                <a:srgbClr val="274099"/>
              </a:solidFill>
              <a:cs typeface="Arial"/>
            </a:endParaRPr>
          </a:p>
        </p:txBody>
      </p:sp>
      <p:sp>
        <p:nvSpPr>
          <p:cNvPr id="11" name="Inhaltsplatzhalter 24"/>
          <p:cNvSpPr>
            <a:spLocks noGrp="1"/>
          </p:cNvSpPr>
          <p:nvPr>
            <p:ph sz="quarter" idx="11"/>
          </p:nvPr>
        </p:nvSpPr>
        <p:spPr>
          <a:xfrm>
            <a:off x="484717" y="2240293"/>
            <a:ext cx="9972996" cy="6071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 b="1" i="0" cap="all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1600" b="1" i="0" cap="none" baseline="0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1400" b="0" i="0" cap="none" baseline="0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1800"/>
              </a:lnSpc>
              <a:buFontTx/>
              <a:buNone/>
              <a:defRPr sz="1100" b="0" i="0" cap="none" baseline="0">
                <a:solidFill>
                  <a:srgbClr val="274099"/>
                </a:solidFill>
                <a:latin typeface="Arial"/>
              </a:defRPr>
            </a:lvl4pPr>
            <a:lvl5pPr marL="1828800" indent="0">
              <a:lnSpc>
                <a:spcPts val="3400"/>
              </a:lnSpc>
              <a:buFontTx/>
              <a:buNone/>
              <a:defRPr sz="2800" b="1" i="0" cap="all" baseline="0"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28"/>
          <p:cNvSpPr>
            <a:spLocks noGrp="1"/>
          </p:cNvSpPr>
          <p:nvPr>
            <p:ph type="body" sz="quarter" idx="12"/>
          </p:nvPr>
        </p:nvSpPr>
        <p:spPr>
          <a:xfrm>
            <a:off x="484717" y="2847460"/>
            <a:ext cx="9972995" cy="6938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b="1" i="0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5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484717" y="4085543"/>
            <a:ext cx="9972995" cy="10227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 baseline="0">
                <a:solidFill>
                  <a:srgbClr val="274099"/>
                </a:solidFill>
                <a:latin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449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Layout Zwischenhead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5427755A-057E-7755-D091-A7FC7EC5AB47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 2">
            <a:extLst>
              <a:ext uri="{FF2B5EF4-FFF2-40B4-BE49-F238E27FC236}">
                <a16:creationId xmlns:a16="http://schemas.microsoft.com/office/drawing/2014/main" id="{06955F30-F318-FCEA-CB9B-6DE4B47C8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platzhalter 30"/>
          <p:cNvSpPr>
            <a:spLocks noGrp="1"/>
          </p:cNvSpPr>
          <p:nvPr>
            <p:ph type="body" sz="quarter" idx="16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02298E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20183" y="1491687"/>
            <a:ext cx="10939637" cy="3824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b="1" i="0" baseline="0">
                <a:solidFill>
                  <a:srgbClr val="132993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>
                <a:latin typeface="Arial"/>
              </a:defRPr>
            </a:lvl2pPr>
            <a:lvl3pPr marL="0" indent="-228600">
              <a:lnSpc>
                <a:spcPts val="2000"/>
              </a:lnSpc>
              <a:buFont typeface="Lucida Grande"/>
              <a:buChar char="–"/>
              <a:defRPr sz="1400">
                <a:latin typeface="Arial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4"/>
          <p:cNvSpPr>
            <a:spLocks noGrp="1"/>
          </p:cNvSpPr>
          <p:nvPr>
            <p:ph type="body" sz="quarter" idx="18"/>
          </p:nvPr>
        </p:nvSpPr>
        <p:spPr>
          <a:xfrm>
            <a:off x="618002" y="2141528"/>
            <a:ext cx="10941817" cy="35448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50"/>
              </a:spcBef>
              <a:buFont typeface="Lucida Grande"/>
              <a:buNone/>
              <a:defRPr sz="1600" b="0" i="0" baseline="0"/>
            </a:lvl1pPr>
            <a:lvl2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2pPr>
            <a:lvl3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3pPr>
            <a:lvl4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4pPr>
            <a:lvl5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20">
            <a:extLst>
              <a:ext uri="{FF2B5EF4-FFF2-40B4-BE49-F238E27FC236}">
                <a16:creationId xmlns:a16="http://schemas.microsoft.com/office/drawing/2014/main" id="{093D7201-154C-EC94-2CE2-714149512E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FA86691-BC13-4F59-937B-AD49968F1BE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237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Zwischenheadline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55C397DE-1480-E7A6-94D0-969A2FB32B23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 2">
            <a:extLst>
              <a:ext uri="{FF2B5EF4-FFF2-40B4-BE49-F238E27FC236}">
                <a16:creationId xmlns:a16="http://schemas.microsoft.com/office/drawing/2014/main" id="{7FB53364-D6BF-7FDA-4736-66A297EE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6287680" y="1492250"/>
            <a:ext cx="5271437" cy="275758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/>
          </p:nvPr>
        </p:nvSpPr>
        <p:spPr>
          <a:xfrm>
            <a:off x="6288618" y="4535489"/>
            <a:ext cx="5293783" cy="11509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20184" y="1491687"/>
            <a:ext cx="5211985" cy="3824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b="1" i="0" baseline="0">
                <a:solidFill>
                  <a:srgbClr val="132993"/>
                </a:solidFill>
                <a:latin typeface="Arial"/>
              </a:defRPr>
            </a:lvl1pPr>
            <a:lvl2pPr marL="0" indent="0">
              <a:lnSpc>
                <a:spcPts val="2000"/>
              </a:lnSpc>
              <a:buFontTx/>
              <a:buNone/>
              <a:defRPr sz="1400">
                <a:latin typeface="Arial"/>
              </a:defRPr>
            </a:lvl2pPr>
            <a:lvl3pPr marL="0" indent="-228600">
              <a:lnSpc>
                <a:spcPts val="2000"/>
              </a:lnSpc>
              <a:buFont typeface="Lucida Grande"/>
              <a:buChar char="–"/>
              <a:defRPr sz="1400">
                <a:latin typeface="Arial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24"/>
          <p:cNvSpPr>
            <a:spLocks noGrp="1"/>
          </p:cNvSpPr>
          <p:nvPr>
            <p:ph type="body" sz="quarter" idx="22"/>
          </p:nvPr>
        </p:nvSpPr>
        <p:spPr>
          <a:xfrm>
            <a:off x="618002" y="2141528"/>
            <a:ext cx="5214167" cy="35448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50"/>
              </a:spcBef>
              <a:buFont typeface="Lucida Grande"/>
              <a:buNone/>
              <a:defRPr sz="1600" b="0" i="0" baseline="0"/>
            </a:lvl1pPr>
            <a:lvl2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2pPr>
            <a:lvl3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3pPr>
            <a:lvl4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4pPr>
            <a:lvl5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D28D4FA7-0954-714C-2B32-4F6E2ADB348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F7526293-0F59-4DEF-B6C4-0F80F6C798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006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Lay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3AF8CDDF-710A-4CD6-A9BB-D1FB02528541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 2">
            <a:extLst>
              <a:ext uri="{FF2B5EF4-FFF2-40B4-BE49-F238E27FC236}">
                <a16:creationId xmlns:a16="http://schemas.microsoft.com/office/drawing/2014/main" id="{C80EF374-7501-E4C8-2585-1BB640A6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platzhalter 30"/>
          <p:cNvSpPr>
            <a:spLocks noGrp="1"/>
          </p:cNvSpPr>
          <p:nvPr>
            <p:ph type="body" sz="quarter" idx="16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02298E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24"/>
          <p:cNvSpPr>
            <a:spLocks noGrp="1"/>
          </p:cNvSpPr>
          <p:nvPr>
            <p:ph type="body" sz="quarter" idx="20"/>
          </p:nvPr>
        </p:nvSpPr>
        <p:spPr>
          <a:xfrm>
            <a:off x="618002" y="1492249"/>
            <a:ext cx="10941817" cy="41941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50"/>
              </a:spcBef>
              <a:buFont typeface="Lucida Grande"/>
              <a:buNone/>
              <a:defRPr sz="1600" b="0" i="0" baseline="0"/>
            </a:lvl1pPr>
            <a:lvl2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2pPr>
            <a:lvl3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3pPr>
            <a:lvl4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4pPr>
            <a:lvl5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20">
            <a:extLst>
              <a:ext uri="{FF2B5EF4-FFF2-40B4-BE49-F238E27FC236}">
                <a16:creationId xmlns:a16="http://schemas.microsoft.com/office/drawing/2014/main" id="{0897BEBA-E045-63B4-A3E1-E28B57F0CDC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3AAA585-E4BB-4097-840B-942529F2AD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483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22CBF5D3-954C-FDC7-CA16-F7E5C718BF8C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D2B4DF58-6E1E-B96E-BAE1-EA99897A4637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5D4A33-08CD-9397-3E02-3B52DA26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2E17DBB0-8634-30CE-7CF8-6F848890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274099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6287680" y="1492250"/>
            <a:ext cx="5271437" cy="419385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Textplatzhalter 24"/>
          <p:cNvSpPr>
            <a:spLocks noGrp="1"/>
          </p:cNvSpPr>
          <p:nvPr>
            <p:ph type="body" sz="quarter" idx="18"/>
          </p:nvPr>
        </p:nvSpPr>
        <p:spPr>
          <a:xfrm>
            <a:off x="618002" y="1492250"/>
            <a:ext cx="5276681" cy="41941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50"/>
              </a:spcBef>
              <a:buFont typeface="Lucida Grande"/>
              <a:buNone/>
              <a:defRPr sz="1600" b="0" i="0" baseline="0"/>
            </a:lvl1pPr>
            <a:lvl2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2pPr>
            <a:lvl3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3pPr>
            <a:lvl4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4pPr>
            <a:lvl5pPr marL="0" indent="360000" algn="l">
              <a:lnSpc>
                <a:spcPts val="2200"/>
              </a:lnSpc>
              <a:spcBef>
                <a:spcPts val="50"/>
              </a:spcBef>
              <a:buFont typeface="Lucida Grande"/>
              <a:buChar char="-"/>
              <a:defRPr sz="1600" b="0" i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83D9EC97-BA7D-27A3-2520-DEDCA043FC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EB7019C-068B-4EC0-812F-162D1334848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081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mehrere Bild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20BF6426-3063-DF9E-6AB1-E9EF5EDFAD0D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EDBF3994-6248-8E37-7B6B-281669493C1B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48AF75-64D9-D7B6-4EEC-500A73FDD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596848A0-CDE5-7E38-7E14-D993433E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274099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6287680" y="1042136"/>
            <a:ext cx="5271437" cy="464396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0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620181" y="1042136"/>
            <a:ext cx="5271437" cy="464396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E698D60-6AFA-671F-585D-65AB0E5404D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85D9B1A5-AD5F-4B6C-8528-FB2F46C4F1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002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abe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9E3E94F2-80B5-85A5-50C8-5C00B45BA560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F873AF6E-CCBD-254F-4B2B-87BF6CCE874E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4D1451-8728-4DF2-CBC3-0963BC4D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0FF47269-7C35-BA60-E0D8-B49FC4C3F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/>
          </p:nvPr>
        </p:nvSpPr>
        <p:spPr>
          <a:xfrm>
            <a:off x="643467" y="1408113"/>
            <a:ext cx="10915651" cy="4070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6" name="Foliennummernplatzhalter 14">
            <a:extLst>
              <a:ext uri="{FF2B5EF4-FFF2-40B4-BE49-F238E27FC236}">
                <a16:creationId xmlns:a16="http://schemas.microsoft.com/office/drawing/2014/main" id="{87A9E51D-A558-8236-033F-ABCCEE4BBD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0A74C7F-0CB0-486F-B298-FFCD851A91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943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W Tabe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71A3F3B0-42EE-5F0F-A063-D342596A02BB}"/>
              </a:ext>
            </a:extLst>
          </p:cNvPr>
          <p:cNvCxnSpPr/>
          <p:nvPr/>
        </p:nvCxnSpPr>
        <p:spPr>
          <a:xfrm>
            <a:off x="642938" y="6045200"/>
            <a:ext cx="1091565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6">
            <a:extLst>
              <a:ext uri="{FF2B5EF4-FFF2-40B4-BE49-F238E27FC236}">
                <a16:creationId xmlns:a16="http://schemas.microsoft.com/office/drawing/2014/main" id="{42BF8A14-8CF9-878E-DB87-6CAF11D773CE}"/>
              </a:ext>
            </a:extLst>
          </p:cNvPr>
          <p:cNvSpPr txBox="1">
            <a:spLocks/>
          </p:cNvSpPr>
          <p:nvPr/>
        </p:nvSpPr>
        <p:spPr>
          <a:xfrm>
            <a:off x="642938" y="6238875"/>
            <a:ext cx="7777162" cy="1825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100" b="1" dirty="0">
                <a:solidFill>
                  <a:srgbClr val="022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 1 (Bearbeitung in der Masteransicht)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DAF8D6-6E78-AA43-78B8-F70CF30CB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6421438"/>
            <a:ext cx="7788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de-DE" sz="1100" dirty="0">
                <a:solidFill>
                  <a:srgbClr val="02298E"/>
                </a:solidFill>
                <a:latin typeface="Arial" charset="0"/>
                <a:cs typeface="Arial" charset="0"/>
              </a:rPr>
              <a:t>Fußzeile 2 (Bearbeitung in der Masteransicht)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05F0E539-C577-640A-11E2-C9C95EC51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6196013"/>
            <a:ext cx="15303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0"/>
          <p:cNvSpPr>
            <a:spLocks noGrp="1"/>
          </p:cNvSpPr>
          <p:nvPr>
            <p:ph type="body" sz="quarter" idx="15"/>
          </p:nvPr>
        </p:nvSpPr>
        <p:spPr>
          <a:xfrm>
            <a:off x="620182" y="189037"/>
            <a:ext cx="10939639" cy="8530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 b="1" i="0" cap="all">
                <a:solidFill>
                  <a:srgbClr val="02298E"/>
                </a:solid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200" b="1" i="0" cap="all">
                <a:solidFill>
                  <a:srgbClr val="274099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/>
          </p:nvPr>
        </p:nvSpPr>
        <p:spPr>
          <a:xfrm>
            <a:off x="643467" y="1343025"/>
            <a:ext cx="10915651" cy="42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6" name="Foliennummernplatzhalter 14">
            <a:extLst>
              <a:ext uri="{FF2B5EF4-FFF2-40B4-BE49-F238E27FC236}">
                <a16:creationId xmlns:a16="http://schemas.microsoft.com/office/drawing/2014/main" id="{D9BA9259-1C4B-A6D7-3AB4-0223F23BFE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AE37F2D-5833-4BFA-967B-B1C8B59667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672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Wasser, Türkis, Blau enthält.&#10;&#10;Automatisch generierte Beschreibung">
            <a:extLst>
              <a:ext uri="{FF2B5EF4-FFF2-40B4-BE49-F238E27FC236}">
                <a16:creationId xmlns:a16="http://schemas.microsoft.com/office/drawing/2014/main" id="{40E8D5C6-E187-BDF8-B89C-EE51FD1D600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97EF11-4C57-B2AE-F766-DCF60779E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5686425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7902DC4C-51DF-47DB-BAA3-94912DDABA59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3EE372-8120-E577-FF7C-3900579CCED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18868" y="242745"/>
            <a:ext cx="2068830" cy="16962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EB2966-EC07-F81D-BBEF-D4B9B41F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42BA262B-358A-5248-61B4-3E3427F266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auto">
          <a:xfrm>
            <a:off x="2084263" y="1726183"/>
            <a:ext cx="8970729" cy="51318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i="0" dirty="0">
                <a:solidFill>
                  <a:srgbClr val="02298E"/>
                </a:solidFill>
                <a:effectLst/>
                <a:latin typeface="Martel Heavy" panose="00000A00000000000000" pitchFamily="2" charset="0"/>
                <a:cs typeface="Martel Heavy" panose="00000A00000000000000" pitchFamily="2" charset="0"/>
              </a:rPr>
              <a:t>09.30 – 10.00 Uhr	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Begrüßung und Grußworte und Einführung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10.00 – 10.30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„Ozeane im Klimawandel“ Mojib Latif</a:t>
            </a:r>
          </a:p>
          <a:p>
            <a:pPr marL="360363" indent="-360363"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10.30 – 11.00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„Biodiversität und Planetary Health –  oder vom stillen Sterben der Natur“ Matthias Glaubrecht</a:t>
            </a:r>
          </a:p>
          <a:p>
            <a:pPr marL="360363" indent="-360363"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11.00 – 11.30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„Food </a:t>
            </a:r>
            <a:r>
              <a:rPr lang="de-DE" sz="2000" b="1" dirty="0" err="1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Future – Wie man die Ernährung der Zukunft macht“ Claudia Hauschild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	KAFFEEPAUSE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Martel Heavy" panose="00000A00000000000000" pitchFamily="2" charset="0"/>
              <a:ea typeface="Open Sans Light" panose="020B0306030504020204" pitchFamily="34" charset="0"/>
              <a:cs typeface="Martel Heavy" panose="00000A00000000000000" pitchFamily="2" charset="0"/>
            </a:endParaRP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11.50 – 12.35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Paneldiskussion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12.35 – 13.00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Option zum politischen Feedback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MITTAGSPAUSE</a:t>
            </a: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endParaRPr lang="de-DE" altLang="de-DE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3CD79-38B3-81B3-8C5D-49F82F2BC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3432B6D9-B8C6-90B9-D86B-12D7ECAB15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auto">
          <a:xfrm>
            <a:off x="2084263" y="1319052"/>
            <a:ext cx="9833759" cy="51318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0363" indent="-360363" algn="l" rtl="0" fontAlgn="base">
              <a:lnSpc>
                <a:spcPts val="2600"/>
              </a:lnSpc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14.00 – 14.30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„Produktion trifft Konsum: Die Transformation nachhaltiger Ernährungssysteme im Spannungsfeld zwischen Wertschöpfungsketten, Individuum und Public Health” Melanie Speck</a:t>
            </a:r>
          </a:p>
          <a:p>
            <a:pPr marL="360363" indent="-360363"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14.30 – 14.50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„Nachhaltigkeitsstrategien in Gemeinschaftsverpflegungs-betrieben. Vom Wissen zur Umsetzung im Dschungel der Anforderungen“ Linda Chalupova</a:t>
            </a:r>
          </a:p>
          <a:p>
            <a:pPr marL="360363" indent="-360363"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14.50 – 15.10 Uhr 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„Gemeinschaftsverpflegung als faire Ernährungsumgebung gestalten“ Ernestine Tecklenburg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	KAFFEEPAUSE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15.30 – 16.15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Paneldiskussion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16.15 – 16.45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Politische Resonanz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16.45 – 17.05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Inhaltliche Positionierung der HAW Hamburg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r>
              <a:rPr lang="de-DE" sz="2000" b="1" dirty="0">
                <a:solidFill>
                  <a:srgbClr val="02298E"/>
                </a:solidFill>
                <a:latin typeface="Martel Heavy" panose="00000A00000000000000" pitchFamily="2" charset="0"/>
                <a:ea typeface="Open Sans Light" panose="020B0306030504020204" pitchFamily="34" charset="0"/>
                <a:cs typeface="Martel Heavy" panose="00000A00000000000000" pitchFamily="2" charset="0"/>
              </a:rPr>
              <a:t>17.05 – 17-15 Uhr</a:t>
            </a:r>
            <a:r>
              <a:rPr lang="de-DE" sz="2000" b="1" dirty="0">
                <a:solidFill>
                  <a:srgbClr val="02298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Abschlussworte</a:t>
            </a:r>
          </a:p>
          <a:p>
            <a:pPr algn="l" rtl="0" fontAlgn="base">
              <a:lnSpc>
                <a:spcPts val="2600"/>
              </a:lnSpc>
              <a:tabLst>
                <a:tab pos="2506663" algn="l"/>
              </a:tabLst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 fontAlgn="base">
              <a:lnSpc>
                <a:spcPts val="2600"/>
              </a:lnSpc>
            </a:pPr>
            <a:endParaRPr lang="de-DE" sz="2000" b="1" dirty="0">
              <a:solidFill>
                <a:srgbClr val="02298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2600"/>
              </a:lnSpc>
              <a:spcAft>
                <a:spcPts val="50"/>
              </a:spcAft>
            </a:pPr>
            <a:endParaRPr lang="de-DE" altLang="de-DE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954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29B88-C1FA-A838-6F3F-062FF9FB8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2F6B49-0A56-A511-96BB-82137EA9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8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platzhalter 7">
            <a:extLst>
              <a:ext uri="{FF2B5EF4-FFF2-40B4-BE49-F238E27FC236}">
                <a16:creationId xmlns:a16="http://schemas.microsoft.com/office/drawing/2014/main" id="{42BA262B-358A-5248-61B4-3E3427F266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auto">
          <a:xfrm>
            <a:off x="1881259" y="2278215"/>
            <a:ext cx="5857103" cy="30582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600"/>
              </a:lnSpc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Einloggen bei: Menti.com</a:t>
            </a:r>
          </a:p>
          <a:p>
            <a:pPr algn="ctr">
              <a:lnSpc>
                <a:spcPts val="2600"/>
              </a:lnSpc>
            </a:pPr>
            <a:endParaRPr lang="de-DE" altLang="de-DE" sz="2800" b="1" dirty="0">
              <a:solidFill>
                <a:srgbClr val="02298E"/>
              </a:solidFill>
              <a:latin typeface="Martel Heavy" panose="00000A00000000000000" pitchFamily="2" charset="0"/>
              <a:ea typeface="ヒラギノ角ゴ Pro W3"/>
              <a:cs typeface="Martel Heavy" panose="00000A00000000000000" pitchFamily="2" charset="0"/>
            </a:endParaRPr>
          </a:p>
          <a:p>
            <a:pPr algn="ctr">
              <a:lnSpc>
                <a:spcPts val="2600"/>
              </a:lnSpc>
            </a:pPr>
            <a:endParaRPr lang="de-DE" altLang="de-DE" sz="2800" b="1" dirty="0">
              <a:solidFill>
                <a:srgbClr val="02298E"/>
              </a:solidFill>
              <a:latin typeface="Martel Heavy" panose="00000A00000000000000" pitchFamily="2" charset="0"/>
              <a:ea typeface="ヒラギノ角ゴ Pro W3"/>
              <a:cs typeface="Martel Heavy" panose="00000A00000000000000" pitchFamily="2" charset="0"/>
            </a:endParaRPr>
          </a:p>
          <a:p>
            <a:pPr algn="ctr">
              <a:lnSpc>
                <a:spcPts val="2600"/>
              </a:lnSpc>
            </a:pPr>
            <a:endParaRPr lang="de-DE" altLang="de-DE" sz="2800" b="1" dirty="0">
              <a:solidFill>
                <a:srgbClr val="02298E"/>
              </a:solidFill>
              <a:latin typeface="Martel Heavy" panose="00000A00000000000000" pitchFamily="2" charset="0"/>
              <a:ea typeface="ヒラギノ角ゴ Pro W3"/>
              <a:cs typeface="Martel Heavy" panose="00000A00000000000000" pitchFamily="2" charset="0"/>
            </a:endParaRPr>
          </a:p>
          <a:p>
            <a:pPr algn="ctr">
              <a:lnSpc>
                <a:spcPts val="2600"/>
              </a:lnSpc>
            </a:pPr>
            <a:r>
              <a:rPr lang="de-DE" altLang="de-DE" sz="2800" b="1" dirty="0" err="1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Pre</a:t>
            </a: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-Forum Survey:</a:t>
            </a:r>
          </a:p>
          <a:p>
            <a:pPr algn="ctr">
              <a:lnSpc>
                <a:spcPts val="2600"/>
              </a:lnSpc>
            </a:pPr>
            <a:r>
              <a:rPr lang="de-DE" altLang="de-DE" sz="2800" b="1" dirty="0">
                <a:solidFill>
                  <a:srgbClr val="02298E"/>
                </a:solidFill>
                <a:latin typeface="Martel Heavy" panose="00000A00000000000000" pitchFamily="2" charset="0"/>
                <a:ea typeface="ヒラギノ角ゴ Pro W3"/>
                <a:cs typeface="Martel Heavy" panose="00000A00000000000000" pitchFamily="2" charset="0"/>
              </a:rPr>
              <a:t>Code eingeben: 5971 3237</a:t>
            </a:r>
          </a:p>
          <a:p>
            <a:pPr algn="ctr">
              <a:lnSpc>
                <a:spcPts val="2600"/>
              </a:lnSpc>
            </a:pPr>
            <a:endParaRPr lang="de-DE" altLang="de-DE" sz="2800" b="1" dirty="0">
              <a:solidFill>
                <a:srgbClr val="02298E"/>
              </a:solidFill>
              <a:latin typeface="Martel Heavy" panose="00000A00000000000000" pitchFamily="2" charset="0"/>
              <a:ea typeface="ヒラギノ角ゴ Pro W3"/>
              <a:cs typeface="Martel Heavy" panose="00000A00000000000000" pitchFamily="2" charset="0"/>
            </a:endParaRPr>
          </a:p>
          <a:p>
            <a:pPr algn="ctr">
              <a:lnSpc>
                <a:spcPts val="2600"/>
              </a:lnSpc>
            </a:pPr>
            <a:endParaRPr lang="de-DE" altLang="de-DE" sz="2000" dirty="0">
              <a:ea typeface="ヒラギノ角ゴ Pro W3"/>
              <a:cs typeface="ヒラギノ角ゴ Pro W3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F13EE9-60BB-20FB-9C90-08707C21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29" y="1840190"/>
            <a:ext cx="2807336" cy="28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000">
        <p:blinds dir="vert"/>
      </p:transition>
    </mc:Choice>
    <mc:Fallback>
      <p:transition spd="slow" advClick="0" advTm="8000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8gptawgmw9nu5kmas8nssgyxpdub2t"/>
</p:tagLst>
</file>

<file path=ppt/theme/theme1.xml><?xml version="1.0" encoding="utf-8"?>
<a:theme xmlns:a="http://schemas.openxmlformats.org/drawingml/2006/main" name="HAW_ppt_Vorlage">
  <a:themeElements>
    <a:clrScheme name="Benutzerdefiniert 6">
      <a:dk1>
        <a:sysClr val="windowText" lastClr="000000"/>
      </a:dk1>
      <a:lt1>
        <a:sysClr val="window" lastClr="FFFFFF"/>
      </a:lt1>
      <a:dk2>
        <a:srgbClr val="02288E"/>
      </a:dk2>
      <a:lt2>
        <a:srgbClr val="A0BEE1"/>
      </a:lt2>
      <a:accent1>
        <a:srgbClr val="0096D3"/>
      </a:accent1>
      <a:accent2>
        <a:srgbClr val="D2E6F0"/>
      </a:accent2>
      <a:accent3>
        <a:srgbClr val="D2DCF1"/>
      </a:accent3>
      <a:accent4>
        <a:srgbClr val="5A9BA2"/>
      </a:accent4>
      <a:accent5>
        <a:srgbClr val="A0CDC6"/>
      </a:accent5>
      <a:accent6>
        <a:srgbClr val="F79646"/>
      </a:accent6>
      <a:hlink>
        <a:srgbClr val="0096D3"/>
      </a:hlink>
      <a:folHlink>
        <a:srgbClr val="64BFE7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271223AA-D6B9-46AF-BC61-527F522AA6F0}" vid="{4CB75403-7EEE-4D68-82BD-7B855280B9B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15269F6D7F5C4497AA7624952ADF67" ma:contentTypeVersion="10" ma:contentTypeDescription="Ein neues Dokument erstellen." ma:contentTypeScope="" ma:versionID="cc7d472d7b034977cc987c902a23c74f">
  <xsd:schema xmlns:xsd="http://www.w3.org/2001/XMLSchema" xmlns:xs="http://www.w3.org/2001/XMLSchema" xmlns:p="http://schemas.microsoft.com/office/2006/metadata/properties" xmlns:ns2="380a4bea-f97f-4c56-b018-22a8da2a38a7" targetNamespace="http://schemas.microsoft.com/office/2006/metadata/properties" ma:root="true" ma:fieldsID="62543beec210875d8765cdee3db7f328" ns2:_="">
    <xsd:import namespace="380a4bea-f97f-4c56-b018-22a8da2a3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a4bea-f97f-4c56-b018-22a8da2a3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902dec8-a9aa-4cb7-a2d5-0c0a001087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0a4bea-f97f-4c56-b018-22a8da2a38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8A5976-1C7D-4B4D-B5FD-B6C77CD5A838}"/>
</file>

<file path=customXml/itemProps2.xml><?xml version="1.0" encoding="utf-8"?>
<ds:datastoreItem xmlns:ds="http://schemas.openxmlformats.org/officeDocument/2006/customXml" ds:itemID="{E5786587-9810-47B4-A89E-8C4F78DF07B4}"/>
</file>

<file path=customXml/itemProps3.xml><?xml version="1.0" encoding="utf-8"?>
<ds:datastoreItem xmlns:ds="http://schemas.openxmlformats.org/officeDocument/2006/customXml" ds:itemID="{AE9F5ACA-F42E-48B7-A367-5E0674B22BC0}"/>
</file>

<file path=docProps/app.xml><?xml version="1.0" encoding="utf-8"?>
<Properties xmlns="http://schemas.openxmlformats.org/officeDocument/2006/extended-properties" xmlns:vt="http://schemas.openxmlformats.org/officeDocument/2006/docPropsVTypes">
  <Template>HAW_Powerpoint_Master-102017-16zu9 (1)</Template>
  <TotalTime>104</TotalTime>
  <Words>187</Words>
  <Application>Microsoft Office PowerPoint</Application>
  <PresentationFormat>Breitbild</PresentationFormat>
  <Paragraphs>35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Lucida Grande</vt:lpstr>
      <vt:lpstr>Martel Heavy</vt:lpstr>
      <vt:lpstr>Open Sans Light</vt:lpstr>
      <vt:lpstr>ヒラギノ角ゴ Pro W3</vt:lpstr>
      <vt:lpstr>HAW_ppt_Vorlage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HAW Hamburg - ITSC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Hiller, Tiziana</dc:creator>
  <cp:lastModifiedBy>Flower, Thomas</cp:lastModifiedBy>
  <cp:revision>43</cp:revision>
  <cp:lastPrinted>2024-03-13T10:42:58Z</cp:lastPrinted>
  <dcterms:created xsi:type="dcterms:W3CDTF">2024-03-04T14:00:20Z</dcterms:created>
  <dcterms:modified xsi:type="dcterms:W3CDTF">2025-04-15T14:11:04Z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2024-03-04T14:01:37Z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2c6cac8d-ab61-47b3-8209-4df2e46aefbc</vt:lpwstr>
  </property>
  <property fmtid="{D5CDD505-2E9C-101B-9397-08002B2CF9AE}" pid="7" name="MSIP_Label_defa4170-0d19-0005-0004-bc88714345d2_ActionId">
    <vt:lpwstr>9a6cde1e-b62e-40dc-bd90-5a1f85b54fcb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0x0101004615269F6D7F5C4497AA7624952ADF67</vt:lpwstr>
  </property>
</Properties>
</file>